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3"/>
  </p:notesMasterIdLst>
  <p:sldIdLst>
    <p:sldId id="256" r:id="rId2"/>
    <p:sldId id="337" r:id="rId3"/>
    <p:sldId id="332" r:id="rId4"/>
    <p:sldId id="339" r:id="rId5"/>
    <p:sldId id="258" r:id="rId6"/>
    <p:sldId id="260" r:id="rId7"/>
    <p:sldId id="261" r:id="rId8"/>
    <p:sldId id="296" r:id="rId9"/>
    <p:sldId id="297" r:id="rId10"/>
    <p:sldId id="294" r:id="rId11"/>
    <p:sldId id="267" r:id="rId12"/>
    <p:sldId id="302" r:id="rId13"/>
    <p:sldId id="303" r:id="rId14"/>
    <p:sldId id="305" r:id="rId15"/>
    <p:sldId id="306" r:id="rId16"/>
    <p:sldId id="307" r:id="rId17"/>
    <p:sldId id="335" r:id="rId18"/>
    <p:sldId id="304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275" r:id="rId27"/>
    <p:sldId id="315" r:id="rId28"/>
    <p:sldId id="317" r:id="rId29"/>
    <p:sldId id="318" r:id="rId30"/>
    <p:sldId id="319" r:id="rId31"/>
    <p:sldId id="340" r:id="rId32"/>
    <p:sldId id="338" r:id="rId33"/>
    <p:sldId id="324" r:id="rId34"/>
    <p:sldId id="325" r:id="rId35"/>
    <p:sldId id="336" r:id="rId36"/>
    <p:sldId id="301" r:id="rId37"/>
    <p:sldId id="263" r:id="rId38"/>
    <p:sldId id="326" r:id="rId39"/>
    <p:sldId id="327" r:id="rId40"/>
    <p:sldId id="298" r:id="rId41"/>
    <p:sldId id="329" r:id="rId42"/>
  </p:sldIdLst>
  <p:sldSz cx="9144000" cy="5143500" type="screen16x9"/>
  <p:notesSz cx="6858000" cy="9144000"/>
  <p:embeddedFontLst>
    <p:embeddedFont>
      <p:font typeface="Abel" panose="02000506030000020004" pitchFamily="2" charset="0"/>
      <p:regular r:id="rId44"/>
    </p:embeddedFont>
    <p:embeddedFont>
      <p:font typeface="Bebas Neue" panose="020B0606020202050201" pitchFamily="34" charset="77"/>
      <p:regular r:id="rId45"/>
    </p:embeddedFont>
    <p:embeddedFont>
      <p:font typeface="Hammersmith One" panose="02010703030501060504" pitchFamily="2" charset="77"/>
      <p:regular r:id="rId46"/>
    </p:embeddedFont>
    <p:embeddedFont>
      <p:font typeface="Karla" pitchFamily="2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B459A-DABE-48F4-B919-5BB61820996A}" v="582" dt="2022-09-03T21:50:01.721"/>
    <p1510:client id="{98999131-D967-4DFA-B271-BE509A11DA79}" v="152" dt="2022-09-03T22:59:24.866"/>
    <p1510:client id="{ED001B53-3117-491B-BD89-406DEDADA53D}" v="16" dt="2022-09-04T23:08:13.118"/>
  </p1510:revLst>
</p1510:revInfo>
</file>

<file path=ppt/tableStyles.xml><?xml version="1.0" encoding="utf-8"?>
<a:tblStyleLst xmlns:a="http://schemas.openxmlformats.org/drawingml/2006/main" def="{3EBD6E7C-046D-48C3-8D8C-E08830F3D6A8}">
  <a:tblStyle styleId="{3EBD6E7C-046D-48C3-8D8C-E08830F3D6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8"/>
    <p:restoredTop sz="89112"/>
  </p:normalViewPr>
  <p:slideViewPr>
    <p:cSldViewPr snapToGrid="0" snapToObjects="1">
      <p:cViewPr varScale="1">
        <p:scale>
          <a:sx n="176" d="100"/>
          <a:sy n="176" d="100"/>
        </p:scale>
        <p:origin x="1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etcher Davis" userId="0a7yIs9KgQrXcWGZgNFM2uB6KA2hZD0wdv9wS/wbR6Y=" providerId="None" clId="Web-{98999131-D967-4DFA-B271-BE509A11DA79}"/>
    <pc:docChg chg="delSld modSld">
      <pc:chgData name="Fletcher Davis" userId="0a7yIs9KgQrXcWGZgNFM2uB6KA2hZD0wdv9wS/wbR6Y=" providerId="None" clId="Web-{98999131-D967-4DFA-B271-BE509A11DA79}" dt="2022-09-03T22:59:24.866" v="133" actId="1076"/>
      <pc:docMkLst>
        <pc:docMk/>
      </pc:docMkLst>
      <pc:sldChg chg="modSp">
        <pc:chgData name="Fletcher Davis" userId="0a7yIs9KgQrXcWGZgNFM2uB6KA2hZD0wdv9wS/wbR6Y=" providerId="None" clId="Web-{98999131-D967-4DFA-B271-BE509A11DA79}" dt="2022-09-03T22:29:53.872" v="45"/>
        <pc:sldMkLst>
          <pc:docMk/>
          <pc:sldMk cId="3629466319" sldId="304"/>
        </pc:sldMkLst>
        <pc:picChg chg="mod">
          <ac:chgData name="Fletcher Davis" userId="0a7yIs9KgQrXcWGZgNFM2uB6KA2hZD0wdv9wS/wbR6Y=" providerId="None" clId="Web-{98999131-D967-4DFA-B271-BE509A11DA79}" dt="2022-09-03T22:29:53.872" v="45"/>
          <ac:picMkLst>
            <pc:docMk/>
            <pc:sldMk cId="3629466319" sldId="304"/>
            <ac:picMk id="13314" creationId="{D7492514-1929-A7CB-8661-C2F7E8666C6E}"/>
          </ac:picMkLst>
        </pc:picChg>
      </pc:sldChg>
      <pc:sldChg chg="modSp">
        <pc:chgData name="Fletcher Davis" userId="0a7yIs9KgQrXcWGZgNFM2uB6KA2hZD0wdv9wS/wbR6Y=" providerId="None" clId="Web-{98999131-D967-4DFA-B271-BE509A11DA79}" dt="2022-09-03T22:31:29.688" v="56"/>
        <pc:sldMkLst>
          <pc:docMk/>
          <pc:sldMk cId="3204178884" sldId="314"/>
        </pc:sldMkLst>
        <pc:picChg chg="mod">
          <ac:chgData name="Fletcher Davis" userId="0a7yIs9KgQrXcWGZgNFM2uB6KA2hZD0wdv9wS/wbR6Y=" providerId="None" clId="Web-{98999131-D967-4DFA-B271-BE509A11DA79}" dt="2022-09-03T22:31:29.688" v="56"/>
          <ac:picMkLst>
            <pc:docMk/>
            <pc:sldMk cId="3204178884" sldId="314"/>
            <ac:picMk id="1026" creationId="{E9317868-3133-8ED2-163E-92E2333E5CC6}"/>
          </ac:picMkLst>
        </pc:picChg>
      </pc:sldChg>
      <pc:sldChg chg="modSp">
        <pc:chgData name="Fletcher Davis" userId="0a7yIs9KgQrXcWGZgNFM2uB6KA2hZD0wdv9wS/wbR6Y=" providerId="None" clId="Web-{98999131-D967-4DFA-B271-BE509A11DA79}" dt="2022-09-03T22:31:38.938" v="57"/>
        <pc:sldMkLst>
          <pc:docMk/>
          <pc:sldMk cId="3511592787" sldId="315"/>
        </pc:sldMkLst>
        <pc:picChg chg="mod">
          <ac:chgData name="Fletcher Davis" userId="0a7yIs9KgQrXcWGZgNFM2uB6KA2hZD0wdv9wS/wbR6Y=" providerId="None" clId="Web-{98999131-D967-4DFA-B271-BE509A11DA79}" dt="2022-09-03T22:31:38.938" v="57"/>
          <ac:picMkLst>
            <pc:docMk/>
            <pc:sldMk cId="3511592787" sldId="315"/>
            <ac:picMk id="3" creationId="{AB0F6FA8-36F7-8E08-1B16-2DFEA68AD4AF}"/>
          </ac:picMkLst>
        </pc:picChg>
      </pc:sldChg>
      <pc:sldChg chg="modSp">
        <pc:chgData name="Fletcher Davis" userId="0a7yIs9KgQrXcWGZgNFM2uB6KA2hZD0wdv9wS/wbR6Y=" providerId="None" clId="Web-{98999131-D967-4DFA-B271-BE509A11DA79}" dt="2022-09-03T22:37:54.500" v="107" actId="20577"/>
        <pc:sldMkLst>
          <pc:docMk/>
          <pc:sldMk cId="329867231" sldId="317"/>
        </pc:sldMkLst>
        <pc:spChg chg="mod">
          <ac:chgData name="Fletcher Davis" userId="0a7yIs9KgQrXcWGZgNFM2uB6KA2hZD0wdv9wS/wbR6Y=" providerId="None" clId="Web-{98999131-D967-4DFA-B271-BE509A11DA79}" dt="2022-09-03T22:37:54.500" v="107" actId="20577"/>
          <ac:spMkLst>
            <pc:docMk/>
            <pc:sldMk cId="329867231" sldId="317"/>
            <ac:spMk id="14687" creationId="{00000000-0000-0000-0000-000000000000}"/>
          </ac:spMkLst>
        </pc:spChg>
        <pc:picChg chg="mod">
          <ac:chgData name="Fletcher Davis" userId="0a7yIs9KgQrXcWGZgNFM2uB6KA2hZD0wdv9wS/wbR6Y=" providerId="None" clId="Web-{98999131-D967-4DFA-B271-BE509A11DA79}" dt="2022-09-03T22:31:46.266" v="58"/>
          <ac:picMkLst>
            <pc:docMk/>
            <pc:sldMk cId="329867231" sldId="317"/>
            <ac:picMk id="4098" creationId="{23582E61-8D52-05B0-6F19-9D5CD69ECE17}"/>
          </ac:picMkLst>
        </pc:picChg>
      </pc:sldChg>
      <pc:sldChg chg="addSp delSp modSp">
        <pc:chgData name="Fletcher Davis" userId="0a7yIs9KgQrXcWGZgNFM2uB6KA2hZD0wdv9wS/wbR6Y=" providerId="None" clId="Web-{98999131-D967-4DFA-B271-BE509A11DA79}" dt="2022-09-03T22:59:24.866" v="133" actId="1076"/>
        <pc:sldMkLst>
          <pc:docMk/>
          <pc:sldMk cId="4101279247" sldId="318"/>
        </pc:sldMkLst>
        <pc:spChg chg="mod">
          <ac:chgData name="Fletcher Davis" userId="0a7yIs9KgQrXcWGZgNFM2uB6KA2hZD0wdv9wS/wbR6Y=" providerId="None" clId="Web-{98999131-D967-4DFA-B271-BE509A11DA79}" dt="2022-09-03T22:26:37.851" v="36" actId="14100"/>
          <ac:spMkLst>
            <pc:docMk/>
            <pc:sldMk cId="4101279247" sldId="318"/>
            <ac:spMk id="13" creationId="{3E781BA2-8E29-BDD5-E9D9-90FDA8A2F360}"/>
          </ac:spMkLst>
        </pc:spChg>
        <pc:picChg chg="del">
          <ac:chgData name="Fletcher Davis" userId="0a7yIs9KgQrXcWGZgNFM2uB6KA2hZD0wdv9wS/wbR6Y=" providerId="None" clId="Web-{98999131-D967-4DFA-B271-BE509A11DA79}" dt="2022-09-03T22:24:23.081" v="2"/>
          <ac:picMkLst>
            <pc:docMk/>
            <pc:sldMk cId="4101279247" sldId="318"/>
            <ac:picMk id="2" creationId="{65353ABE-AE2F-D352-ABCF-EFF2A83E5FD2}"/>
          </ac:picMkLst>
        </pc:picChg>
        <pc:picChg chg="del mod">
          <ac:chgData name="Fletcher Davis" userId="0a7yIs9KgQrXcWGZgNFM2uB6KA2hZD0wdv9wS/wbR6Y=" providerId="None" clId="Web-{98999131-D967-4DFA-B271-BE509A11DA79}" dt="2022-09-03T22:26:41.538" v="37"/>
          <ac:picMkLst>
            <pc:docMk/>
            <pc:sldMk cId="4101279247" sldId="318"/>
            <ac:picMk id="3" creationId="{E484B822-5F5E-EB27-7883-1B5292214805}"/>
          </ac:picMkLst>
        </pc:picChg>
        <pc:picChg chg="del">
          <ac:chgData name="Fletcher Davis" userId="0a7yIs9KgQrXcWGZgNFM2uB6KA2hZD0wdv9wS/wbR6Y=" providerId="None" clId="Web-{98999131-D967-4DFA-B271-BE509A11DA79}" dt="2022-09-03T22:25:32.130" v="9"/>
          <ac:picMkLst>
            <pc:docMk/>
            <pc:sldMk cId="4101279247" sldId="318"/>
            <ac:picMk id="4" creationId="{8B26F8EC-D483-7DCA-5494-7F9FBB505002}"/>
          </ac:picMkLst>
        </pc:picChg>
        <pc:picChg chg="add mod">
          <ac:chgData name="Fletcher Davis" userId="0a7yIs9KgQrXcWGZgNFM2uB6KA2hZD0wdv9wS/wbR6Y=" providerId="None" clId="Web-{98999131-D967-4DFA-B271-BE509A11DA79}" dt="2022-09-03T22:29:30.918" v="43" actId="1076"/>
          <ac:picMkLst>
            <pc:docMk/>
            <pc:sldMk cId="4101279247" sldId="318"/>
            <ac:picMk id="5" creationId="{70763FD0-C9ED-E69C-86E5-11F462B3393C}"/>
          </ac:picMkLst>
        </pc:picChg>
        <pc:picChg chg="add mod modCrop">
          <ac:chgData name="Fletcher Davis" userId="0a7yIs9KgQrXcWGZgNFM2uB6KA2hZD0wdv9wS/wbR6Y=" providerId="None" clId="Web-{98999131-D967-4DFA-B271-BE509A11DA79}" dt="2022-09-03T22:59:24.866" v="133" actId="1076"/>
          <ac:picMkLst>
            <pc:docMk/>
            <pc:sldMk cId="4101279247" sldId="318"/>
            <ac:picMk id="6" creationId="{0558B940-05BB-6407-1785-6D74510C1330}"/>
          </ac:picMkLst>
        </pc:picChg>
        <pc:picChg chg="add mod">
          <ac:chgData name="Fletcher Davis" userId="0a7yIs9KgQrXcWGZgNFM2uB6KA2hZD0wdv9wS/wbR6Y=" providerId="None" clId="Web-{98999131-D967-4DFA-B271-BE509A11DA79}" dt="2022-09-03T22:27:27.790" v="40" actId="1076"/>
          <ac:picMkLst>
            <pc:docMk/>
            <pc:sldMk cId="4101279247" sldId="318"/>
            <ac:picMk id="7" creationId="{E5FC12B1-C605-8044-5B8F-77D6E92CE4E7}"/>
          </ac:picMkLst>
        </pc:picChg>
        <pc:cxnChg chg="mod">
          <ac:chgData name="Fletcher Davis" userId="0a7yIs9KgQrXcWGZgNFM2uB6KA2hZD0wdv9wS/wbR6Y=" providerId="None" clId="Web-{98999131-D967-4DFA-B271-BE509A11DA79}" dt="2022-09-03T22:29:37.825" v="44" actId="14100"/>
          <ac:cxnSpMkLst>
            <pc:docMk/>
            <pc:sldMk cId="4101279247" sldId="318"/>
            <ac:cxnSpMk id="9" creationId="{8356991D-C370-ECBE-C8D5-5429CE46FF74}"/>
          </ac:cxnSpMkLst>
        </pc:cxnChg>
        <pc:cxnChg chg="mod">
          <ac:chgData name="Fletcher Davis" userId="0a7yIs9KgQrXcWGZgNFM2uB6KA2hZD0wdv9wS/wbR6Y=" providerId="None" clId="Web-{98999131-D967-4DFA-B271-BE509A11DA79}" dt="2022-09-03T22:26:15.491" v="20" actId="14100"/>
          <ac:cxnSpMkLst>
            <pc:docMk/>
            <pc:sldMk cId="4101279247" sldId="318"/>
            <ac:cxnSpMk id="14" creationId="{94DE65BD-2936-1EFD-7C22-8A01AB5667A8}"/>
          </ac:cxnSpMkLst>
        </pc:cxnChg>
      </pc:sldChg>
      <pc:sldChg chg="addSp delSp modSp">
        <pc:chgData name="Fletcher Davis" userId="0a7yIs9KgQrXcWGZgNFM2uB6KA2hZD0wdv9wS/wbR6Y=" providerId="None" clId="Web-{98999131-D967-4DFA-B271-BE509A11DA79}" dt="2022-09-03T22:58:50.100" v="130"/>
        <pc:sldMkLst>
          <pc:docMk/>
          <pc:sldMk cId="28387038" sldId="322"/>
        </pc:sldMkLst>
        <pc:picChg chg="add mod">
          <ac:chgData name="Fletcher Davis" userId="0a7yIs9KgQrXcWGZgNFM2uB6KA2hZD0wdv9wS/wbR6Y=" providerId="None" clId="Web-{98999131-D967-4DFA-B271-BE509A11DA79}" dt="2022-09-03T22:58:50.100" v="130"/>
          <ac:picMkLst>
            <pc:docMk/>
            <pc:sldMk cId="28387038" sldId="322"/>
            <ac:picMk id="2" creationId="{5ACD89DD-52D5-B471-2407-DCC35FC90604}"/>
          </ac:picMkLst>
        </pc:picChg>
        <pc:picChg chg="del">
          <ac:chgData name="Fletcher Davis" userId="0a7yIs9KgQrXcWGZgNFM2uB6KA2hZD0wdv9wS/wbR6Y=" providerId="None" clId="Web-{98999131-D967-4DFA-B271-BE509A11DA79}" dt="2022-09-03T22:58:26.583" v="124"/>
          <ac:picMkLst>
            <pc:docMk/>
            <pc:sldMk cId="28387038" sldId="322"/>
            <ac:picMk id="4" creationId="{E000D6FD-7AE7-0DED-81DE-1CA47779FC18}"/>
          </ac:picMkLst>
        </pc:picChg>
      </pc:sldChg>
      <pc:sldChg chg="del">
        <pc:chgData name="Fletcher Davis" userId="0a7yIs9KgQrXcWGZgNFM2uB6KA2hZD0wdv9wS/wbR6Y=" providerId="None" clId="Web-{98999131-D967-4DFA-B271-BE509A11DA79}" dt="2022-09-03T22:30:31.092" v="46"/>
        <pc:sldMkLst>
          <pc:docMk/>
          <pc:sldMk cId="17107667" sldId="323"/>
        </pc:sldMkLst>
      </pc:sldChg>
      <pc:sldChg chg="modSp">
        <pc:chgData name="Fletcher Davis" userId="0a7yIs9KgQrXcWGZgNFM2uB6KA2hZD0wdv9wS/wbR6Y=" providerId="None" clId="Web-{98999131-D967-4DFA-B271-BE509A11DA79}" dt="2022-09-03T22:30:58.624" v="55" actId="20577"/>
        <pc:sldMkLst>
          <pc:docMk/>
          <pc:sldMk cId="627087295" sldId="325"/>
        </pc:sldMkLst>
        <pc:spChg chg="mod">
          <ac:chgData name="Fletcher Davis" userId="0a7yIs9KgQrXcWGZgNFM2uB6KA2hZD0wdv9wS/wbR6Y=" providerId="None" clId="Web-{98999131-D967-4DFA-B271-BE509A11DA79}" dt="2022-09-03T22:30:58.624" v="55" actId="20577"/>
          <ac:spMkLst>
            <pc:docMk/>
            <pc:sldMk cId="627087295" sldId="325"/>
            <ac:spMk id="14686" creationId="{00000000-0000-0000-0000-000000000000}"/>
          </ac:spMkLst>
        </pc:spChg>
      </pc:sldChg>
      <pc:sldChg chg="modSp">
        <pc:chgData name="Fletcher Davis" userId="0a7yIs9KgQrXcWGZgNFM2uB6KA2hZD0wdv9wS/wbR6Y=" providerId="None" clId="Web-{98999131-D967-4DFA-B271-BE509A11DA79}" dt="2022-09-03T22:42:13.664" v="123" actId="20577"/>
        <pc:sldMkLst>
          <pc:docMk/>
          <pc:sldMk cId="3205622134" sldId="326"/>
        </pc:sldMkLst>
        <pc:spChg chg="mod">
          <ac:chgData name="Fletcher Davis" userId="0a7yIs9KgQrXcWGZgNFM2uB6KA2hZD0wdv9wS/wbR6Y=" providerId="None" clId="Web-{98999131-D967-4DFA-B271-BE509A11DA79}" dt="2022-09-03T22:41:56.726" v="112" actId="20577"/>
          <ac:spMkLst>
            <pc:docMk/>
            <pc:sldMk cId="3205622134" sldId="326"/>
            <ac:spMk id="14744" creationId="{00000000-0000-0000-0000-000000000000}"/>
          </ac:spMkLst>
        </pc:spChg>
        <pc:spChg chg="mod">
          <ac:chgData name="Fletcher Davis" userId="0a7yIs9KgQrXcWGZgNFM2uB6KA2hZD0wdv9wS/wbR6Y=" providerId="None" clId="Web-{98999131-D967-4DFA-B271-BE509A11DA79}" dt="2022-09-03T22:42:13.664" v="123" actId="20577"/>
          <ac:spMkLst>
            <pc:docMk/>
            <pc:sldMk cId="3205622134" sldId="326"/>
            <ac:spMk id="14746" creationId="{00000000-0000-0000-0000-000000000000}"/>
          </ac:spMkLst>
        </pc:spChg>
      </pc:sldChg>
      <pc:sldChg chg="modSp">
        <pc:chgData name="Fletcher Davis" userId="0a7yIs9KgQrXcWGZgNFM2uB6KA2hZD0wdv9wS/wbR6Y=" providerId="None" clId="Web-{98999131-D967-4DFA-B271-BE509A11DA79}" dt="2022-09-03T21:55:52.916" v="0" actId="1076"/>
        <pc:sldMkLst>
          <pc:docMk/>
          <pc:sldMk cId="274070529" sldId="329"/>
        </pc:sldMkLst>
        <pc:spChg chg="mod">
          <ac:chgData name="Fletcher Davis" userId="0a7yIs9KgQrXcWGZgNFM2uB6KA2hZD0wdv9wS/wbR6Y=" providerId="None" clId="Web-{98999131-D967-4DFA-B271-BE509A11DA79}" dt="2022-09-03T21:55:52.916" v="0" actId="1076"/>
          <ac:spMkLst>
            <pc:docMk/>
            <pc:sldMk cId="274070529" sldId="329"/>
            <ac:spMk id="5" creationId="{5117AEC9-79D5-C297-6939-D9E7224F8138}"/>
          </ac:spMkLst>
        </pc:spChg>
      </pc:sldChg>
    </pc:docChg>
  </pc:docChgLst>
  <pc:docChgLst>
    <pc:chgData name="Fletcher Davis" userId="0a7yIs9KgQrXcWGZgNFM2uB6KA2hZD0wdv9wS/wbR6Y=" providerId="None" clId="Web-{229B459A-DABE-48F4-B919-5BB61820996A}"/>
    <pc:docChg chg="addSld delSld modSld">
      <pc:chgData name="Fletcher Davis" userId="0a7yIs9KgQrXcWGZgNFM2uB6KA2hZD0wdv9wS/wbR6Y=" providerId="None" clId="Web-{229B459A-DABE-48F4-B919-5BB61820996A}" dt="2022-09-03T21:50:01.721" v="558" actId="1076"/>
      <pc:docMkLst>
        <pc:docMk/>
      </pc:docMkLst>
      <pc:sldChg chg="modSp">
        <pc:chgData name="Fletcher Davis" userId="0a7yIs9KgQrXcWGZgNFM2uB6KA2hZD0wdv9wS/wbR6Y=" providerId="None" clId="Web-{229B459A-DABE-48F4-B919-5BB61820996A}" dt="2022-09-03T21:21:41.827" v="261" actId="20577"/>
        <pc:sldMkLst>
          <pc:docMk/>
          <pc:sldMk cId="0" sldId="258"/>
        </pc:sldMkLst>
        <pc:spChg chg="mod">
          <ac:chgData name="Fletcher Davis" userId="0a7yIs9KgQrXcWGZgNFM2uB6KA2hZD0wdv9wS/wbR6Y=" providerId="None" clId="Web-{229B459A-DABE-48F4-B919-5BB61820996A}" dt="2022-09-03T21:21:41.827" v="261" actId="20577"/>
          <ac:spMkLst>
            <pc:docMk/>
            <pc:sldMk cId="0" sldId="258"/>
            <ac:spMk id="14613" creationId="{00000000-0000-0000-0000-000000000000}"/>
          </ac:spMkLst>
        </pc:spChg>
      </pc:sldChg>
      <pc:sldChg chg="modSp">
        <pc:chgData name="Fletcher Davis" userId="0a7yIs9KgQrXcWGZgNFM2uB6KA2hZD0wdv9wS/wbR6Y=" providerId="None" clId="Web-{229B459A-DABE-48F4-B919-5BB61820996A}" dt="2022-09-03T21:19:46.383" v="254" actId="20577"/>
        <pc:sldMkLst>
          <pc:docMk/>
          <pc:sldMk cId="0" sldId="274"/>
        </pc:sldMkLst>
        <pc:spChg chg="mod">
          <ac:chgData name="Fletcher Davis" userId="0a7yIs9KgQrXcWGZgNFM2uB6KA2hZD0wdv9wS/wbR6Y=" providerId="None" clId="Web-{229B459A-DABE-48F4-B919-5BB61820996A}" dt="2022-09-03T21:19:46.383" v="254" actId="20577"/>
          <ac:spMkLst>
            <pc:docMk/>
            <pc:sldMk cId="0" sldId="274"/>
            <ac:spMk id="15534" creationId="{00000000-0000-0000-0000-000000000000}"/>
          </ac:spMkLst>
        </pc:spChg>
        <pc:spChg chg="mod">
          <ac:chgData name="Fletcher Davis" userId="0a7yIs9KgQrXcWGZgNFM2uB6KA2hZD0wdv9wS/wbR6Y=" providerId="None" clId="Web-{229B459A-DABE-48F4-B919-5BB61820996A}" dt="2022-09-03T21:19:29.210" v="249" actId="20577"/>
          <ac:spMkLst>
            <pc:docMk/>
            <pc:sldMk cId="0" sldId="274"/>
            <ac:spMk id="15535" creationId="{00000000-0000-0000-0000-000000000000}"/>
          </ac:spMkLst>
        </pc:spChg>
      </pc:sldChg>
      <pc:sldChg chg="modSp">
        <pc:chgData name="Fletcher Davis" userId="0a7yIs9KgQrXcWGZgNFM2uB6KA2hZD0wdv9wS/wbR6Y=" providerId="None" clId="Web-{229B459A-DABE-48F4-B919-5BB61820996A}" dt="2022-09-03T21:22:40.362" v="277" actId="20577"/>
        <pc:sldMkLst>
          <pc:docMk/>
          <pc:sldMk cId="0" sldId="275"/>
        </pc:sldMkLst>
        <pc:spChg chg="mod">
          <ac:chgData name="Fletcher Davis" userId="0a7yIs9KgQrXcWGZgNFM2uB6KA2hZD0wdv9wS/wbR6Y=" providerId="None" clId="Web-{229B459A-DABE-48F4-B919-5BB61820996A}" dt="2022-09-03T21:22:40.362" v="277" actId="20577"/>
          <ac:spMkLst>
            <pc:docMk/>
            <pc:sldMk cId="0" sldId="275"/>
            <ac:spMk id="15586" creationId="{00000000-0000-0000-0000-000000000000}"/>
          </ac:spMkLst>
        </pc:spChg>
      </pc:sldChg>
      <pc:sldChg chg="modSp">
        <pc:chgData name="Fletcher Davis" userId="0a7yIs9KgQrXcWGZgNFM2uB6KA2hZD0wdv9wS/wbR6Y=" providerId="None" clId="Web-{229B459A-DABE-48F4-B919-5BB61820996A}" dt="2022-09-03T21:15:17.446" v="231" actId="14100"/>
        <pc:sldMkLst>
          <pc:docMk/>
          <pc:sldMk cId="140809824" sldId="302"/>
        </pc:sldMkLst>
        <pc:spChg chg="mod">
          <ac:chgData name="Fletcher Davis" userId="0a7yIs9KgQrXcWGZgNFM2uB6KA2hZD0wdv9wS/wbR6Y=" providerId="None" clId="Web-{229B459A-DABE-48F4-B919-5BB61820996A}" dt="2022-09-03T21:15:17.446" v="231" actId="14100"/>
          <ac:spMkLst>
            <pc:docMk/>
            <pc:sldMk cId="140809824" sldId="302"/>
            <ac:spMk id="14687" creationId="{00000000-0000-0000-0000-000000000000}"/>
          </ac:spMkLst>
        </pc:spChg>
        <pc:picChg chg="mod">
          <ac:chgData name="Fletcher Davis" userId="0a7yIs9KgQrXcWGZgNFM2uB6KA2hZD0wdv9wS/wbR6Y=" providerId="None" clId="Web-{229B459A-DABE-48F4-B919-5BB61820996A}" dt="2022-09-03T21:15:08.492" v="229" actId="1076"/>
          <ac:picMkLst>
            <pc:docMk/>
            <pc:sldMk cId="140809824" sldId="302"/>
            <ac:picMk id="2" creationId="{5327C7AF-A2A4-EC3C-002C-FFF066C25183}"/>
          </ac:picMkLst>
        </pc:picChg>
      </pc:sldChg>
      <pc:sldChg chg="addSp delSp modSp">
        <pc:chgData name="Fletcher Davis" userId="0a7yIs9KgQrXcWGZgNFM2uB6KA2hZD0wdv9wS/wbR6Y=" providerId="None" clId="Web-{229B459A-DABE-48F4-B919-5BB61820996A}" dt="2022-09-03T21:44:06.294" v="544" actId="20577"/>
        <pc:sldMkLst>
          <pc:docMk/>
          <pc:sldMk cId="3511592787" sldId="315"/>
        </pc:sldMkLst>
        <pc:spChg chg="mod">
          <ac:chgData name="Fletcher Davis" userId="0a7yIs9KgQrXcWGZgNFM2uB6KA2hZD0wdv9wS/wbR6Y=" providerId="None" clId="Web-{229B459A-DABE-48F4-B919-5BB61820996A}" dt="2022-09-03T21:26:59.721" v="293" actId="20577"/>
          <ac:spMkLst>
            <pc:docMk/>
            <pc:sldMk cId="3511592787" sldId="315"/>
            <ac:spMk id="14686" creationId="{00000000-0000-0000-0000-000000000000}"/>
          </ac:spMkLst>
        </pc:spChg>
        <pc:spChg chg="mod">
          <ac:chgData name="Fletcher Davis" userId="0a7yIs9KgQrXcWGZgNFM2uB6KA2hZD0wdv9wS/wbR6Y=" providerId="None" clId="Web-{229B459A-DABE-48F4-B919-5BB61820996A}" dt="2022-09-03T21:44:06.294" v="544" actId="20577"/>
          <ac:spMkLst>
            <pc:docMk/>
            <pc:sldMk cId="3511592787" sldId="315"/>
            <ac:spMk id="14687" creationId="{00000000-0000-0000-0000-000000000000}"/>
          </ac:spMkLst>
        </pc:spChg>
        <pc:picChg chg="add del mod">
          <ac:chgData name="Fletcher Davis" userId="0a7yIs9KgQrXcWGZgNFM2uB6KA2hZD0wdv9wS/wbR6Y=" providerId="None" clId="Web-{229B459A-DABE-48F4-B919-5BB61820996A}" dt="2022-09-03T21:41:19.332" v="495"/>
          <ac:picMkLst>
            <pc:docMk/>
            <pc:sldMk cId="3511592787" sldId="315"/>
            <ac:picMk id="2" creationId="{1E4D80E2-D314-C9BD-550C-471DDE040AEE}"/>
          </ac:picMkLst>
        </pc:picChg>
        <pc:picChg chg="add mod">
          <ac:chgData name="Fletcher Davis" userId="0a7yIs9KgQrXcWGZgNFM2uB6KA2hZD0wdv9wS/wbR6Y=" providerId="None" clId="Web-{229B459A-DABE-48F4-B919-5BB61820996A}" dt="2022-09-03T21:42:12.725" v="501" actId="1076"/>
          <ac:picMkLst>
            <pc:docMk/>
            <pc:sldMk cId="3511592787" sldId="315"/>
            <ac:picMk id="3" creationId="{AB0F6FA8-36F7-8E08-1B16-2DFEA68AD4AF}"/>
          </ac:picMkLst>
        </pc:picChg>
        <pc:picChg chg="del">
          <ac:chgData name="Fletcher Davis" userId="0a7yIs9KgQrXcWGZgNFM2uB6KA2hZD0wdv9wS/wbR6Y=" providerId="None" clId="Web-{229B459A-DABE-48F4-B919-5BB61820996A}" dt="2022-09-03T21:42:12.600" v="500"/>
          <ac:picMkLst>
            <pc:docMk/>
            <pc:sldMk cId="3511592787" sldId="315"/>
            <ac:picMk id="3074" creationId="{D220B5C1-A76A-1110-5012-3AAEDCFAD926}"/>
          </ac:picMkLst>
        </pc:picChg>
      </pc:sldChg>
      <pc:sldChg chg="del">
        <pc:chgData name="Fletcher Davis" userId="0a7yIs9KgQrXcWGZgNFM2uB6KA2hZD0wdv9wS/wbR6Y=" providerId="None" clId="Web-{229B459A-DABE-48F4-B919-5BB61820996A}" dt="2022-09-03T21:38:51.261" v="492"/>
        <pc:sldMkLst>
          <pc:docMk/>
          <pc:sldMk cId="2687416909" sldId="316"/>
        </pc:sldMkLst>
      </pc:sldChg>
      <pc:sldChg chg="modSp">
        <pc:chgData name="Fletcher Davis" userId="0a7yIs9KgQrXcWGZgNFM2uB6KA2hZD0wdv9wS/wbR6Y=" providerId="None" clId="Web-{229B459A-DABE-48F4-B919-5BB61820996A}" dt="2022-09-03T21:38:43.401" v="491" actId="20577"/>
        <pc:sldMkLst>
          <pc:docMk/>
          <pc:sldMk cId="329867231" sldId="317"/>
        </pc:sldMkLst>
        <pc:spChg chg="mod">
          <ac:chgData name="Fletcher Davis" userId="0a7yIs9KgQrXcWGZgNFM2uB6KA2hZD0wdv9wS/wbR6Y=" providerId="None" clId="Web-{229B459A-DABE-48F4-B919-5BB61820996A}" dt="2022-09-03T21:36:57.255" v="451" actId="20577"/>
          <ac:spMkLst>
            <pc:docMk/>
            <pc:sldMk cId="329867231" sldId="317"/>
            <ac:spMk id="14686" creationId="{00000000-0000-0000-0000-000000000000}"/>
          </ac:spMkLst>
        </pc:spChg>
        <pc:spChg chg="mod">
          <ac:chgData name="Fletcher Davis" userId="0a7yIs9KgQrXcWGZgNFM2uB6KA2hZD0wdv9wS/wbR6Y=" providerId="None" clId="Web-{229B459A-DABE-48F4-B919-5BB61820996A}" dt="2022-09-03T21:38:43.401" v="491" actId="20577"/>
          <ac:spMkLst>
            <pc:docMk/>
            <pc:sldMk cId="329867231" sldId="317"/>
            <ac:spMk id="14687" creationId="{00000000-0000-0000-0000-000000000000}"/>
          </ac:spMkLst>
        </pc:spChg>
      </pc:sldChg>
      <pc:sldChg chg="del">
        <pc:chgData name="Fletcher Davis" userId="0a7yIs9KgQrXcWGZgNFM2uB6KA2hZD0wdv9wS/wbR6Y=" providerId="None" clId="Web-{229B459A-DABE-48F4-B919-5BB61820996A}" dt="2022-09-03T21:45:37.409" v="545"/>
        <pc:sldMkLst>
          <pc:docMk/>
          <pc:sldMk cId="1321425820" sldId="320"/>
        </pc:sldMkLst>
      </pc:sldChg>
      <pc:sldChg chg="del">
        <pc:chgData name="Fletcher Davis" userId="0a7yIs9KgQrXcWGZgNFM2uB6KA2hZD0wdv9wS/wbR6Y=" providerId="None" clId="Web-{229B459A-DABE-48F4-B919-5BB61820996A}" dt="2022-09-03T21:45:40.643" v="546"/>
        <pc:sldMkLst>
          <pc:docMk/>
          <pc:sldMk cId="3718065961" sldId="321"/>
        </pc:sldMkLst>
      </pc:sldChg>
      <pc:sldChg chg="modSp">
        <pc:chgData name="Fletcher Davis" userId="0a7yIs9KgQrXcWGZgNFM2uB6KA2hZD0wdv9wS/wbR6Y=" providerId="None" clId="Web-{229B459A-DABE-48F4-B919-5BB61820996A}" dt="2022-09-03T21:46:21.286" v="548" actId="20577"/>
        <pc:sldMkLst>
          <pc:docMk/>
          <pc:sldMk cId="627087295" sldId="325"/>
        </pc:sldMkLst>
        <pc:spChg chg="mod">
          <ac:chgData name="Fletcher Davis" userId="0a7yIs9KgQrXcWGZgNFM2uB6KA2hZD0wdv9wS/wbR6Y=" providerId="None" clId="Web-{229B459A-DABE-48F4-B919-5BB61820996A}" dt="2022-09-03T21:46:21.286" v="548" actId="20577"/>
          <ac:spMkLst>
            <pc:docMk/>
            <pc:sldMk cId="627087295" sldId="325"/>
            <ac:spMk id="14687" creationId="{00000000-0000-0000-0000-000000000000}"/>
          </ac:spMkLst>
        </pc:spChg>
      </pc:sldChg>
      <pc:sldChg chg="addSp delSp modSp">
        <pc:chgData name="Fletcher Davis" userId="0a7yIs9KgQrXcWGZgNFM2uB6KA2hZD0wdv9wS/wbR6Y=" providerId="None" clId="Web-{229B459A-DABE-48F4-B919-5BB61820996A}" dt="2022-09-03T21:50:01.721" v="558" actId="1076"/>
        <pc:sldMkLst>
          <pc:docMk/>
          <pc:sldMk cId="274070529" sldId="329"/>
        </pc:sldMkLst>
        <pc:spChg chg="del mod">
          <ac:chgData name="Fletcher Davis" userId="0a7yIs9KgQrXcWGZgNFM2uB6KA2hZD0wdv9wS/wbR6Y=" providerId="None" clId="Web-{229B459A-DABE-48F4-B919-5BB61820996A}" dt="2022-09-03T21:48:47.201" v="550"/>
          <ac:spMkLst>
            <pc:docMk/>
            <pc:sldMk cId="274070529" sldId="329"/>
            <ac:spMk id="3" creationId="{6B425B36-0DEB-A47D-048C-14C6849D0F27}"/>
          </ac:spMkLst>
        </pc:spChg>
        <pc:spChg chg="add del mod">
          <ac:chgData name="Fletcher Davis" userId="0a7yIs9KgQrXcWGZgNFM2uB6KA2hZD0wdv9wS/wbR6Y=" providerId="None" clId="Web-{229B459A-DABE-48F4-B919-5BB61820996A}" dt="2022-09-03T21:48:58.405" v="553"/>
          <ac:spMkLst>
            <pc:docMk/>
            <pc:sldMk cId="274070529" sldId="329"/>
            <ac:spMk id="4" creationId="{74A58740-28F6-30ED-5D45-4E17701C0EA8}"/>
          </ac:spMkLst>
        </pc:spChg>
        <pc:spChg chg="add mod">
          <ac:chgData name="Fletcher Davis" userId="0a7yIs9KgQrXcWGZgNFM2uB6KA2hZD0wdv9wS/wbR6Y=" providerId="None" clId="Web-{229B459A-DABE-48F4-B919-5BB61820996A}" dt="2022-09-03T21:50:01.721" v="558" actId="1076"/>
          <ac:spMkLst>
            <pc:docMk/>
            <pc:sldMk cId="274070529" sldId="329"/>
            <ac:spMk id="5" creationId="{5117AEC9-79D5-C297-6939-D9E7224F8138}"/>
          </ac:spMkLst>
        </pc:spChg>
        <pc:spChg chg="mod">
          <ac:chgData name="Fletcher Davis" userId="0a7yIs9KgQrXcWGZgNFM2uB6KA2hZD0wdv9wS/wbR6Y=" providerId="None" clId="Web-{229B459A-DABE-48F4-B919-5BB61820996A}" dt="2022-09-03T21:48:55.717" v="552" actId="1076"/>
          <ac:spMkLst>
            <pc:docMk/>
            <pc:sldMk cId="274070529" sldId="329"/>
            <ac:spMk id="14509" creationId="{00000000-0000-0000-0000-000000000000}"/>
          </ac:spMkLst>
        </pc:spChg>
        <pc:spChg chg="del">
          <ac:chgData name="Fletcher Davis" userId="0a7yIs9KgQrXcWGZgNFM2uB6KA2hZD0wdv9wS/wbR6Y=" providerId="None" clId="Web-{229B459A-DABE-48F4-B919-5BB61820996A}" dt="2022-09-03T21:48:51.873" v="551"/>
          <ac:spMkLst>
            <pc:docMk/>
            <pc:sldMk cId="274070529" sldId="329"/>
            <ac:spMk id="14510" creationId="{00000000-0000-0000-0000-000000000000}"/>
          </ac:spMkLst>
        </pc:spChg>
      </pc:sldChg>
      <pc:sldChg chg="addSp modSp new">
        <pc:chgData name="Fletcher Davis" userId="0a7yIs9KgQrXcWGZgNFM2uB6KA2hZD0wdv9wS/wbR6Y=" providerId="None" clId="Web-{229B459A-DABE-48F4-B919-5BB61820996A}" dt="2022-09-03T21:09:54.467" v="187" actId="20577"/>
        <pc:sldMkLst>
          <pc:docMk/>
          <pc:sldMk cId="557843259" sldId="330"/>
        </pc:sldMkLst>
        <pc:spChg chg="mod">
          <ac:chgData name="Fletcher Davis" userId="0a7yIs9KgQrXcWGZgNFM2uB6KA2hZD0wdv9wS/wbR6Y=" providerId="None" clId="Web-{229B459A-DABE-48F4-B919-5BB61820996A}" dt="2022-09-03T21:09:54.467" v="187" actId="20577"/>
          <ac:spMkLst>
            <pc:docMk/>
            <pc:sldMk cId="557843259" sldId="330"/>
            <ac:spMk id="2" creationId="{4A2243C6-9594-B70D-88B8-19D105FF9662}"/>
          </ac:spMkLst>
        </pc:spChg>
        <pc:spChg chg="mod">
          <ac:chgData name="Fletcher Davis" userId="0a7yIs9KgQrXcWGZgNFM2uB6KA2hZD0wdv9wS/wbR6Y=" providerId="None" clId="Web-{229B459A-DABE-48F4-B919-5BB61820996A}" dt="2022-09-03T21:03:35.079" v="4" actId="20577"/>
          <ac:spMkLst>
            <pc:docMk/>
            <pc:sldMk cId="557843259" sldId="330"/>
            <ac:spMk id="3" creationId="{DB1A2C07-56EB-4DEF-80B9-1647D3358CDB}"/>
          </ac:spMkLst>
        </pc:spChg>
        <pc:picChg chg="add mod">
          <ac:chgData name="Fletcher Davis" userId="0a7yIs9KgQrXcWGZgNFM2uB6KA2hZD0wdv9wS/wbR6Y=" providerId="None" clId="Web-{229B459A-DABE-48F4-B919-5BB61820996A}" dt="2022-09-03T21:07:56.190" v="153" actId="1076"/>
          <ac:picMkLst>
            <pc:docMk/>
            <pc:sldMk cId="557843259" sldId="330"/>
            <ac:picMk id="4" creationId="{220C849D-78AF-097B-B33D-CB479A99C3DD}"/>
          </ac:picMkLst>
        </pc:picChg>
      </pc:sldChg>
      <pc:sldChg chg="new del">
        <pc:chgData name="Fletcher Davis" userId="0a7yIs9KgQrXcWGZgNFM2uB6KA2hZD0wdv9wS/wbR6Y=" providerId="None" clId="Web-{229B459A-DABE-48F4-B919-5BB61820996A}" dt="2022-09-03T21:10:05.593" v="190"/>
        <pc:sldMkLst>
          <pc:docMk/>
          <pc:sldMk cId="3480474573" sldId="331"/>
        </pc:sldMkLst>
      </pc:sldChg>
      <pc:sldChg chg="addSp delSp modSp new mod modClrScheme chgLayout">
        <pc:chgData name="Fletcher Davis" userId="0a7yIs9KgQrXcWGZgNFM2uB6KA2hZD0wdv9wS/wbR6Y=" providerId="None" clId="Web-{229B459A-DABE-48F4-B919-5BB61820996A}" dt="2022-09-03T21:12:52.211" v="224" actId="20577"/>
        <pc:sldMkLst>
          <pc:docMk/>
          <pc:sldMk cId="2820217843" sldId="332"/>
        </pc:sldMkLst>
        <pc:spChg chg="mod ord">
          <ac:chgData name="Fletcher Davis" userId="0a7yIs9KgQrXcWGZgNFM2uB6KA2hZD0wdv9wS/wbR6Y=" providerId="None" clId="Web-{229B459A-DABE-48F4-B919-5BB61820996A}" dt="2022-09-03T21:12:52.211" v="224" actId="20577"/>
          <ac:spMkLst>
            <pc:docMk/>
            <pc:sldMk cId="2820217843" sldId="332"/>
            <ac:spMk id="2" creationId="{0929543C-A89D-E6F1-E4CB-61069D9026BE}"/>
          </ac:spMkLst>
        </pc:spChg>
        <pc:spChg chg="del mod ord">
          <ac:chgData name="Fletcher Davis" userId="0a7yIs9KgQrXcWGZgNFM2uB6KA2hZD0wdv9wS/wbR6Y=" providerId="None" clId="Web-{229B459A-DABE-48F4-B919-5BB61820996A}" dt="2022-09-03T21:11:57.833" v="210"/>
          <ac:spMkLst>
            <pc:docMk/>
            <pc:sldMk cId="2820217843" sldId="332"/>
            <ac:spMk id="3" creationId="{DD69E7AE-9524-127C-94E8-72BB7CD46916}"/>
          </ac:spMkLst>
        </pc:spChg>
        <pc:spChg chg="add del mod ord">
          <ac:chgData name="Fletcher Davis" userId="0a7yIs9KgQrXcWGZgNFM2uB6KA2hZD0wdv9wS/wbR6Y=" providerId="None" clId="Web-{229B459A-DABE-48F4-B919-5BB61820996A}" dt="2022-09-03T21:11:47.708" v="208"/>
          <ac:spMkLst>
            <pc:docMk/>
            <pc:sldMk cId="2820217843" sldId="332"/>
            <ac:spMk id="4" creationId="{4FFF88D1-C1A8-D13B-3C7B-7E0CAF0AF3FE}"/>
          </ac:spMkLst>
        </pc:spChg>
      </pc:sldChg>
    </pc:docChg>
  </pc:docChgLst>
  <pc:docChgLst>
    <pc:chgData name="Fletcher Davis" clId="Web-{ED001B53-3117-491B-BD89-406DEDADA53D}"/>
    <pc:docChg chg="modSld">
      <pc:chgData name="Fletcher Davis" userId="" providerId="" clId="Web-{ED001B53-3117-491B-BD89-406DEDADA53D}" dt="2022-09-04T23:08:12.868" v="14" actId="20577"/>
      <pc:docMkLst>
        <pc:docMk/>
      </pc:docMkLst>
      <pc:sldChg chg="modSp">
        <pc:chgData name="Fletcher Davis" userId="" providerId="" clId="Web-{ED001B53-3117-491B-BD89-406DEDADA53D}" dt="2022-09-04T23:08:12.868" v="14" actId="20577"/>
        <pc:sldMkLst>
          <pc:docMk/>
          <pc:sldMk cId="557843259" sldId="330"/>
        </pc:sldMkLst>
        <pc:spChg chg="mod">
          <ac:chgData name="Fletcher Davis" userId="" providerId="" clId="Web-{ED001B53-3117-491B-BD89-406DEDADA53D}" dt="2022-09-04T23:08:12.868" v="14" actId="20577"/>
          <ac:spMkLst>
            <pc:docMk/>
            <pc:sldMk cId="557843259" sldId="330"/>
            <ac:spMk id="2" creationId="{4A2243C6-9594-B70D-88B8-19D105FF966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6" name="Google Shape;14506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7" name="Google Shape;14507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0" name="Google Shape;14990;gecc7082a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1" name="Google Shape;14991;gecc7082a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315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009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514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896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51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90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527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439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1" name="Google Shape;15581;gecc7082a3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2" name="Google Shape;15582;gecc7082a3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38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347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02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72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764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31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404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026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6" name="Google Shape;14656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7" name="Google Shape;14657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63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0" name="Google Shape;14740;gecc7082a3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1" name="Google Shape;14741;gecc7082a3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0" name="Google Shape;14740;gecc7082a3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1" name="Google Shape;14741;gecc7082a3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75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94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244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410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6" name="Google Shape;14506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7" name="Google Shape;14507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16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1" name="Google Shape;1460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2" name="Google Shape;1460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6" name="Google Shape;14656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7" name="Google Shape;14657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80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001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88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0241" y="539995"/>
            <a:ext cx="4063478" cy="4063513"/>
            <a:chOff x="2540241" y="539995"/>
            <a:chExt cx="4063478" cy="406351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693235" y="703668"/>
              <a:ext cx="885398" cy="893069"/>
              <a:chOff x="2781975" y="3951500"/>
              <a:chExt cx="640525" cy="6460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2"/>
            <p:cNvGrpSpPr/>
            <p:nvPr/>
          </p:nvGrpSpPr>
          <p:grpSpPr>
            <a:xfrm>
              <a:off x="5652643" y="1012843"/>
              <a:ext cx="885398" cy="893069"/>
              <a:chOff x="2781975" y="3951500"/>
              <a:chExt cx="640525" cy="646075"/>
            </a:xfrm>
          </p:grpSpPr>
          <p:sp>
            <p:nvSpPr>
              <p:cNvPr id="268" name="Google Shape;268;p2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" name="Google Shape;524;p2"/>
            <p:cNvGrpSpPr/>
            <p:nvPr/>
          </p:nvGrpSpPr>
          <p:grpSpPr>
            <a:xfrm>
              <a:off x="5673099" y="3256281"/>
              <a:ext cx="885398" cy="893069"/>
              <a:chOff x="2781975" y="3951500"/>
              <a:chExt cx="640525" cy="646075"/>
            </a:xfrm>
          </p:grpSpPr>
          <p:sp>
            <p:nvSpPr>
              <p:cNvPr id="525" name="Google Shape;525;p2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781;p2"/>
            <p:cNvGrpSpPr/>
            <p:nvPr/>
          </p:nvGrpSpPr>
          <p:grpSpPr>
            <a:xfrm>
              <a:off x="2672770" y="3466944"/>
              <a:ext cx="885398" cy="893069"/>
              <a:chOff x="2781975" y="3951500"/>
              <a:chExt cx="640525" cy="646075"/>
            </a:xfrm>
          </p:grpSpPr>
          <p:sp>
            <p:nvSpPr>
              <p:cNvPr id="782" name="Google Shape;782;p2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8" name="Google Shape;1038;p2"/>
            <p:cNvGrpSpPr/>
            <p:nvPr/>
          </p:nvGrpSpPr>
          <p:grpSpPr>
            <a:xfrm>
              <a:off x="2540241" y="539995"/>
              <a:ext cx="4063478" cy="4063513"/>
              <a:chOff x="3218850" y="1285900"/>
              <a:chExt cx="2939650" cy="2939675"/>
            </a:xfrm>
          </p:grpSpPr>
          <p:sp>
            <p:nvSpPr>
              <p:cNvPr id="1039" name="Google Shape;1039;p2"/>
              <p:cNvSpPr/>
              <p:nvPr/>
            </p:nvSpPr>
            <p:spPr>
              <a:xfrm>
                <a:off x="4095250" y="1285900"/>
                <a:ext cx="1186825" cy="2939675"/>
              </a:xfrm>
              <a:custGeom>
                <a:avLst/>
                <a:gdLst/>
                <a:ahLst/>
                <a:cxnLst/>
                <a:rect l="l" t="t" r="r" b="b"/>
                <a:pathLst>
                  <a:path w="47473" h="117587" fill="none" extrusionOk="0">
                    <a:moveTo>
                      <a:pt x="47472" y="58793"/>
                    </a:moveTo>
                    <a:cubicBezTo>
                      <a:pt x="47472" y="74386"/>
                      <a:pt x="44971" y="89340"/>
                      <a:pt x="40520" y="100366"/>
                    </a:cubicBezTo>
                    <a:cubicBezTo>
                      <a:pt x="36069" y="111392"/>
                      <a:pt x="30031" y="117587"/>
                      <a:pt x="23736" y="117587"/>
                    </a:cubicBezTo>
                    <a:cubicBezTo>
                      <a:pt x="17440" y="117587"/>
                      <a:pt x="11404" y="111392"/>
                      <a:pt x="6953" y="100366"/>
                    </a:cubicBezTo>
                    <a:cubicBezTo>
                      <a:pt x="2501" y="89340"/>
                      <a:pt x="1" y="74386"/>
                      <a:pt x="1" y="58793"/>
                    </a:cubicBezTo>
                    <a:cubicBezTo>
                      <a:pt x="1" y="43201"/>
                      <a:pt x="2501" y="28246"/>
                      <a:pt x="6953" y="17221"/>
                    </a:cubicBezTo>
                    <a:cubicBezTo>
                      <a:pt x="11404" y="6195"/>
                      <a:pt x="17440" y="0"/>
                      <a:pt x="23736" y="0"/>
                    </a:cubicBezTo>
                    <a:cubicBezTo>
                      <a:pt x="30031" y="0"/>
                      <a:pt x="36069" y="6195"/>
                      <a:pt x="40520" y="17221"/>
                    </a:cubicBezTo>
                    <a:cubicBezTo>
                      <a:pt x="44971" y="28246"/>
                      <a:pt x="47472" y="43201"/>
                      <a:pt x="47472" y="58793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"/>
              <p:cNvSpPr/>
              <p:nvPr/>
            </p:nvSpPr>
            <p:spPr>
              <a:xfrm>
                <a:off x="3218850" y="2162325"/>
                <a:ext cx="2939650" cy="1186800"/>
              </a:xfrm>
              <a:custGeom>
                <a:avLst/>
                <a:gdLst/>
                <a:ahLst/>
                <a:cxnLst/>
                <a:rect l="l" t="t" r="r" b="b"/>
                <a:pathLst>
                  <a:path w="117586" h="47472" fill="none" extrusionOk="0">
                    <a:moveTo>
                      <a:pt x="117585" y="23736"/>
                    </a:moveTo>
                    <a:cubicBezTo>
                      <a:pt x="117585" y="30032"/>
                      <a:pt x="111391" y="36069"/>
                      <a:pt x="100366" y="40520"/>
                    </a:cubicBezTo>
                    <a:cubicBezTo>
                      <a:pt x="89339" y="44972"/>
                      <a:pt x="74386" y="47471"/>
                      <a:pt x="58792" y="47471"/>
                    </a:cubicBezTo>
                    <a:cubicBezTo>
                      <a:pt x="43200" y="47471"/>
                      <a:pt x="28245" y="44972"/>
                      <a:pt x="17220" y="40520"/>
                    </a:cubicBezTo>
                    <a:cubicBezTo>
                      <a:pt x="6193" y="36069"/>
                      <a:pt x="0" y="30032"/>
                      <a:pt x="0" y="23736"/>
                    </a:cubicBezTo>
                    <a:cubicBezTo>
                      <a:pt x="0" y="17441"/>
                      <a:pt x="6193" y="11403"/>
                      <a:pt x="17220" y="6952"/>
                    </a:cubicBezTo>
                    <a:cubicBezTo>
                      <a:pt x="28245" y="2501"/>
                      <a:pt x="43200" y="0"/>
                      <a:pt x="58792" y="0"/>
                    </a:cubicBezTo>
                    <a:cubicBezTo>
                      <a:pt x="74386" y="0"/>
                      <a:pt x="89339" y="2501"/>
                      <a:pt x="100366" y="6952"/>
                    </a:cubicBezTo>
                    <a:cubicBezTo>
                      <a:pt x="111391" y="11403"/>
                      <a:pt x="117585" y="17441"/>
                      <a:pt x="117585" y="23736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3572225" y="1566450"/>
                <a:ext cx="2232650" cy="2378525"/>
              </a:xfrm>
              <a:custGeom>
                <a:avLst/>
                <a:gdLst/>
                <a:ahLst/>
                <a:cxnLst/>
                <a:rect l="l" t="t" r="r" b="b"/>
                <a:pathLst>
                  <a:path w="89306" h="95141" fill="none" extrusionOk="0">
                    <a:moveTo>
                      <a:pt x="84409" y="4257"/>
                    </a:moveTo>
                    <a:cubicBezTo>
                      <a:pt x="89047" y="8514"/>
                      <a:pt x="89306" y="17160"/>
                      <a:pt x="85129" y="28294"/>
                    </a:cubicBezTo>
                    <a:cubicBezTo>
                      <a:pt x="80952" y="39426"/>
                      <a:pt x="72683" y="52134"/>
                      <a:pt x="62140" y="63620"/>
                    </a:cubicBezTo>
                    <a:cubicBezTo>
                      <a:pt x="51596" y="75108"/>
                      <a:pt x="39641" y="84433"/>
                      <a:pt x="28906" y="89546"/>
                    </a:cubicBezTo>
                    <a:cubicBezTo>
                      <a:pt x="18171" y="94658"/>
                      <a:pt x="9535" y="95141"/>
                      <a:pt x="4897" y="90884"/>
                    </a:cubicBezTo>
                    <a:cubicBezTo>
                      <a:pt x="259" y="86626"/>
                      <a:pt x="0" y="77981"/>
                      <a:pt x="4177" y="66848"/>
                    </a:cubicBezTo>
                    <a:cubicBezTo>
                      <a:pt x="8354" y="55716"/>
                      <a:pt x="16623" y="43007"/>
                      <a:pt x="27168" y="31521"/>
                    </a:cubicBezTo>
                    <a:cubicBezTo>
                      <a:pt x="37711" y="20033"/>
                      <a:pt x="49665" y="10708"/>
                      <a:pt x="60400" y="5595"/>
                    </a:cubicBezTo>
                    <a:cubicBezTo>
                      <a:pt x="71136" y="481"/>
                      <a:pt x="79771" y="1"/>
                      <a:pt x="84409" y="4257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"/>
              <p:cNvSpPr/>
              <p:nvPr/>
            </p:nvSpPr>
            <p:spPr>
              <a:xfrm>
                <a:off x="3537975" y="1605175"/>
                <a:ext cx="2301225" cy="2301200"/>
              </a:xfrm>
              <a:custGeom>
                <a:avLst/>
                <a:gdLst/>
                <a:ahLst/>
                <a:cxnLst/>
                <a:rect l="l" t="t" r="r" b="b"/>
                <a:pathLst>
                  <a:path w="92049" h="92048" fill="none" extrusionOk="0">
                    <a:moveTo>
                      <a:pt x="62808" y="29240"/>
                    </a:moveTo>
                    <a:cubicBezTo>
                      <a:pt x="73835" y="40267"/>
                      <a:pt x="82640" y="52609"/>
                      <a:pt x="87289" y="63552"/>
                    </a:cubicBezTo>
                    <a:cubicBezTo>
                      <a:pt x="91937" y="74496"/>
                      <a:pt x="92049" y="83145"/>
                      <a:pt x="87598" y="87596"/>
                    </a:cubicBezTo>
                    <a:cubicBezTo>
                      <a:pt x="83146" y="92047"/>
                      <a:pt x="74498" y="91937"/>
                      <a:pt x="63554" y="87287"/>
                    </a:cubicBezTo>
                    <a:cubicBezTo>
                      <a:pt x="52610" y="82639"/>
                      <a:pt x="40268" y="73833"/>
                      <a:pt x="29241" y="62808"/>
                    </a:cubicBezTo>
                    <a:cubicBezTo>
                      <a:pt x="18216" y="51781"/>
                      <a:pt x="9410" y="39439"/>
                      <a:pt x="4760" y="28496"/>
                    </a:cubicBezTo>
                    <a:cubicBezTo>
                      <a:pt x="112" y="17552"/>
                      <a:pt x="1" y="8903"/>
                      <a:pt x="4453" y="4452"/>
                    </a:cubicBezTo>
                    <a:cubicBezTo>
                      <a:pt x="8904" y="1"/>
                      <a:pt x="17553" y="111"/>
                      <a:pt x="28497" y="4761"/>
                    </a:cubicBezTo>
                    <a:cubicBezTo>
                      <a:pt x="39441" y="9409"/>
                      <a:pt x="51783" y="18215"/>
                      <a:pt x="62808" y="29240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3" name="Google Shape;1043;p2"/>
            <p:cNvSpPr/>
            <p:nvPr/>
          </p:nvSpPr>
          <p:spPr>
            <a:xfrm>
              <a:off x="3038111" y="1075740"/>
              <a:ext cx="150809" cy="150774"/>
            </a:xfrm>
            <a:custGeom>
              <a:avLst/>
              <a:gdLst/>
              <a:ahLst/>
              <a:cxnLst/>
              <a:rect l="l" t="t" r="r" b="b"/>
              <a:pathLst>
                <a:path w="4364" h="4363" extrusionOk="0">
                  <a:moveTo>
                    <a:pt x="2183" y="1"/>
                  </a:moveTo>
                  <a:cubicBezTo>
                    <a:pt x="977" y="1"/>
                    <a:pt x="1" y="977"/>
                    <a:pt x="1" y="2181"/>
                  </a:cubicBezTo>
                  <a:cubicBezTo>
                    <a:pt x="1" y="3386"/>
                    <a:pt x="977" y="4363"/>
                    <a:pt x="2183" y="4363"/>
                  </a:cubicBezTo>
                  <a:cubicBezTo>
                    <a:pt x="3387" y="4363"/>
                    <a:pt x="4363" y="3386"/>
                    <a:pt x="4363" y="2181"/>
                  </a:cubicBezTo>
                  <a:cubicBezTo>
                    <a:pt x="4363" y="977"/>
                    <a:pt x="3387" y="1"/>
                    <a:pt x="2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4789381" y="3757437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2" y="0"/>
                  </a:moveTo>
                  <a:cubicBezTo>
                    <a:pt x="978" y="0"/>
                    <a:pt x="0" y="977"/>
                    <a:pt x="0" y="2182"/>
                  </a:cubicBezTo>
                  <a:cubicBezTo>
                    <a:pt x="0" y="3386"/>
                    <a:pt x="978" y="4363"/>
                    <a:pt x="2182" y="4363"/>
                  </a:cubicBezTo>
                  <a:cubicBezTo>
                    <a:pt x="3386" y="4363"/>
                    <a:pt x="4362" y="3386"/>
                    <a:pt x="4362" y="2182"/>
                  </a:cubicBezTo>
                  <a:cubicBezTo>
                    <a:pt x="4362" y="977"/>
                    <a:pt x="3386" y="0"/>
                    <a:pt x="2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6000380" y="1383889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1" y="1"/>
                  </a:moveTo>
                  <a:cubicBezTo>
                    <a:pt x="978" y="1"/>
                    <a:pt x="0" y="976"/>
                    <a:pt x="0" y="2181"/>
                  </a:cubicBezTo>
                  <a:cubicBezTo>
                    <a:pt x="0" y="3385"/>
                    <a:pt x="975" y="4363"/>
                    <a:pt x="2181" y="4363"/>
                  </a:cubicBezTo>
                  <a:cubicBezTo>
                    <a:pt x="3385" y="4363"/>
                    <a:pt x="4363" y="3386"/>
                    <a:pt x="4363" y="2181"/>
                  </a:cubicBezTo>
                  <a:cubicBezTo>
                    <a:pt x="4363" y="977"/>
                    <a:pt x="3385" y="1"/>
                    <a:pt x="2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4062153" y="4265017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2" y="1"/>
                  </a:moveTo>
                  <a:cubicBezTo>
                    <a:pt x="977" y="1"/>
                    <a:pt x="0" y="977"/>
                    <a:pt x="0" y="2181"/>
                  </a:cubicBezTo>
                  <a:cubicBezTo>
                    <a:pt x="0" y="3386"/>
                    <a:pt x="977" y="4363"/>
                    <a:pt x="2182" y="4363"/>
                  </a:cubicBezTo>
                  <a:cubicBezTo>
                    <a:pt x="3386" y="4363"/>
                    <a:pt x="4363" y="3386"/>
                    <a:pt x="4363" y="2181"/>
                  </a:cubicBezTo>
                  <a:cubicBezTo>
                    <a:pt x="4363" y="977"/>
                    <a:pt x="3386" y="1"/>
                    <a:pt x="2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4210198" y="1239957"/>
              <a:ext cx="150774" cy="150809"/>
            </a:xfrm>
            <a:custGeom>
              <a:avLst/>
              <a:gdLst/>
              <a:ahLst/>
              <a:cxnLst/>
              <a:rect l="l" t="t" r="r" b="b"/>
              <a:pathLst>
                <a:path w="4363" h="4364" extrusionOk="0">
                  <a:moveTo>
                    <a:pt x="2180" y="1"/>
                  </a:moveTo>
                  <a:cubicBezTo>
                    <a:pt x="977" y="1"/>
                    <a:pt x="0" y="977"/>
                    <a:pt x="0" y="2181"/>
                  </a:cubicBezTo>
                  <a:cubicBezTo>
                    <a:pt x="0" y="3387"/>
                    <a:pt x="977" y="4363"/>
                    <a:pt x="2180" y="4363"/>
                  </a:cubicBezTo>
                  <a:cubicBezTo>
                    <a:pt x="3386" y="4363"/>
                    <a:pt x="4362" y="3387"/>
                    <a:pt x="4362" y="2181"/>
                  </a:cubicBezTo>
                  <a:cubicBezTo>
                    <a:pt x="4362" y="977"/>
                    <a:pt x="3386" y="1"/>
                    <a:pt x="2180" y="1"/>
                  </a:cubicBezTo>
                  <a:close/>
                </a:path>
              </a:pathLst>
            </a:custGeom>
            <a:solidFill>
              <a:srgbClr val="1E8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4712215" y="540064"/>
              <a:ext cx="154403" cy="150774"/>
            </a:xfrm>
            <a:custGeom>
              <a:avLst/>
              <a:gdLst/>
              <a:ahLst/>
              <a:cxnLst/>
              <a:rect l="l" t="t" r="r" b="b"/>
              <a:pathLst>
                <a:path w="4468" h="4363" extrusionOk="0">
                  <a:moveTo>
                    <a:pt x="2233" y="1"/>
                  </a:moveTo>
                  <a:cubicBezTo>
                    <a:pt x="1073" y="1"/>
                    <a:pt x="109" y="913"/>
                    <a:pt x="54" y="2084"/>
                  </a:cubicBezTo>
                  <a:cubicBezTo>
                    <a:pt x="0" y="3288"/>
                    <a:pt x="933" y="4306"/>
                    <a:pt x="2137" y="4360"/>
                  </a:cubicBezTo>
                  <a:cubicBezTo>
                    <a:pt x="2171" y="4362"/>
                    <a:pt x="2205" y="4363"/>
                    <a:pt x="2239" y="4363"/>
                  </a:cubicBezTo>
                  <a:cubicBezTo>
                    <a:pt x="3396" y="4363"/>
                    <a:pt x="4361" y="3449"/>
                    <a:pt x="4413" y="2280"/>
                  </a:cubicBezTo>
                  <a:cubicBezTo>
                    <a:pt x="4468" y="1076"/>
                    <a:pt x="3535" y="56"/>
                    <a:pt x="2333" y="3"/>
                  </a:cubicBezTo>
                  <a:cubicBezTo>
                    <a:pt x="2299" y="1"/>
                    <a:pt x="2266" y="1"/>
                    <a:pt x="2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6035594" y="3662680"/>
              <a:ext cx="154403" cy="150774"/>
            </a:xfrm>
            <a:custGeom>
              <a:avLst/>
              <a:gdLst/>
              <a:ahLst/>
              <a:cxnLst/>
              <a:rect l="l" t="t" r="r" b="b"/>
              <a:pathLst>
                <a:path w="4468" h="4363" extrusionOk="0">
                  <a:moveTo>
                    <a:pt x="2230" y="1"/>
                  </a:moveTo>
                  <a:cubicBezTo>
                    <a:pt x="1071" y="1"/>
                    <a:pt x="108" y="914"/>
                    <a:pt x="54" y="2084"/>
                  </a:cubicBezTo>
                  <a:cubicBezTo>
                    <a:pt x="0" y="3288"/>
                    <a:pt x="933" y="4306"/>
                    <a:pt x="2137" y="4361"/>
                  </a:cubicBezTo>
                  <a:cubicBezTo>
                    <a:pt x="2170" y="4362"/>
                    <a:pt x="2203" y="4363"/>
                    <a:pt x="2236" y="4363"/>
                  </a:cubicBezTo>
                  <a:cubicBezTo>
                    <a:pt x="3395" y="4363"/>
                    <a:pt x="4361" y="3449"/>
                    <a:pt x="4413" y="2280"/>
                  </a:cubicBezTo>
                  <a:cubicBezTo>
                    <a:pt x="4468" y="1076"/>
                    <a:pt x="3535" y="57"/>
                    <a:pt x="2333" y="3"/>
                  </a:cubicBezTo>
                  <a:cubicBezTo>
                    <a:pt x="2298" y="1"/>
                    <a:pt x="2264" y="1"/>
                    <a:pt x="2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3020487" y="3836331"/>
              <a:ext cx="154403" cy="150809"/>
            </a:xfrm>
            <a:custGeom>
              <a:avLst/>
              <a:gdLst/>
              <a:ahLst/>
              <a:cxnLst/>
              <a:rect l="l" t="t" r="r" b="b"/>
              <a:pathLst>
                <a:path w="4468" h="4364" extrusionOk="0">
                  <a:moveTo>
                    <a:pt x="2230" y="1"/>
                  </a:moveTo>
                  <a:cubicBezTo>
                    <a:pt x="1071" y="1"/>
                    <a:pt x="109" y="914"/>
                    <a:pt x="56" y="2084"/>
                  </a:cubicBezTo>
                  <a:cubicBezTo>
                    <a:pt x="0" y="3288"/>
                    <a:pt x="933" y="4307"/>
                    <a:pt x="2137" y="4361"/>
                  </a:cubicBezTo>
                  <a:cubicBezTo>
                    <a:pt x="2170" y="4362"/>
                    <a:pt x="2204" y="4363"/>
                    <a:pt x="2237" y="4363"/>
                  </a:cubicBezTo>
                  <a:cubicBezTo>
                    <a:pt x="3397" y="4363"/>
                    <a:pt x="4361" y="3450"/>
                    <a:pt x="4413" y="2280"/>
                  </a:cubicBezTo>
                  <a:cubicBezTo>
                    <a:pt x="4468" y="1074"/>
                    <a:pt x="3537" y="56"/>
                    <a:pt x="2333" y="3"/>
                  </a:cubicBezTo>
                  <a:cubicBezTo>
                    <a:pt x="2298" y="2"/>
                    <a:pt x="2264" y="1"/>
                    <a:pt x="2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2"/>
          <p:cNvSpPr txBox="1">
            <a:spLocks noGrp="1"/>
          </p:cNvSpPr>
          <p:nvPr>
            <p:ph type="ctrTitle"/>
          </p:nvPr>
        </p:nvSpPr>
        <p:spPr>
          <a:xfrm>
            <a:off x="339125" y="1902300"/>
            <a:ext cx="8470500" cy="1255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52" name="Google Shape;1052;p2"/>
          <p:cNvSpPr txBox="1">
            <a:spLocks noGrp="1"/>
          </p:cNvSpPr>
          <p:nvPr>
            <p:ph type="subTitle" idx="1"/>
          </p:nvPr>
        </p:nvSpPr>
        <p:spPr>
          <a:xfrm>
            <a:off x="2471850" y="3158100"/>
            <a:ext cx="4200300" cy="409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3"/>
          <p:cNvGrpSpPr/>
          <p:nvPr/>
        </p:nvGrpSpPr>
        <p:grpSpPr>
          <a:xfrm>
            <a:off x="4746291" y="539995"/>
            <a:ext cx="4063478" cy="4063513"/>
            <a:chOff x="2540241" y="539995"/>
            <a:chExt cx="4063478" cy="4063513"/>
          </a:xfrm>
        </p:grpSpPr>
        <p:grpSp>
          <p:nvGrpSpPr>
            <p:cNvPr id="1055" name="Google Shape;1055;p3"/>
            <p:cNvGrpSpPr/>
            <p:nvPr/>
          </p:nvGrpSpPr>
          <p:grpSpPr>
            <a:xfrm>
              <a:off x="2693235" y="703668"/>
              <a:ext cx="885398" cy="893069"/>
              <a:chOff x="2781975" y="3951500"/>
              <a:chExt cx="640525" cy="646075"/>
            </a:xfrm>
          </p:grpSpPr>
          <p:sp>
            <p:nvSpPr>
              <p:cNvPr id="1056" name="Google Shape;1056;p3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3"/>
            <p:cNvGrpSpPr/>
            <p:nvPr/>
          </p:nvGrpSpPr>
          <p:grpSpPr>
            <a:xfrm>
              <a:off x="5652643" y="1012843"/>
              <a:ext cx="885398" cy="893069"/>
              <a:chOff x="2781975" y="3951500"/>
              <a:chExt cx="640525" cy="646075"/>
            </a:xfrm>
          </p:grpSpPr>
          <p:sp>
            <p:nvSpPr>
              <p:cNvPr id="1313" name="Google Shape;1313;p3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3"/>
            <p:cNvGrpSpPr/>
            <p:nvPr/>
          </p:nvGrpSpPr>
          <p:grpSpPr>
            <a:xfrm>
              <a:off x="5673099" y="3256281"/>
              <a:ext cx="885398" cy="893069"/>
              <a:chOff x="2781975" y="3951500"/>
              <a:chExt cx="640525" cy="646075"/>
            </a:xfrm>
          </p:grpSpPr>
          <p:sp>
            <p:nvSpPr>
              <p:cNvPr id="1570" name="Google Shape;1570;p3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6" name="Google Shape;1826;p3"/>
            <p:cNvGrpSpPr/>
            <p:nvPr/>
          </p:nvGrpSpPr>
          <p:grpSpPr>
            <a:xfrm>
              <a:off x="2672770" y="3466944"/>
              <a:ext cx="885398" cy="893069"/>
              <a:chOff x="2781975" y="3951500"/>
              <a:chExt cx="640525" cy="646075"/>
            </a:xfrm>
          </p:grpSpPr>
          <p:sp>
            <p:nvSpPr>
              <p:cNvPr id="1827" name="Google Shape;1827;p3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3" name="Google Shape;2083;p3"/>
            <p:cNvGrpSpPr/>
            <p:nvPr/>
          </p:nvGrpSpPr>
          <p:grpSpPr>
            <a:xfrm>
              <a:off x="2540241" y="539995"/>
              <a:ext cx="4063478" cy="4063513"/>
              <a:chOff x="3218850" y="1285900"/>
              <a:chExt cx="2939650" cy="2939675"/>
            </a:xfrm>
          </p:grpSpPr>
          <p:sp>
            <p:nvSpPr>
              <p:cNvPr id="2084" name="Google Shape;2084;p3"/>
              <p:cNvSpPr/>
              <p:nvPr/>
            </p:nvSpPr>
            <p:spPr>
              <a:xfrm>
                <a:off x="4095250" y="1285900"/>
                <a:ext cx="1186825" cy="2939675"/>
              </a:xfrm>
              <a:custGeom>
                <a:avLst/>
                <a:gdLst/>
                <a:ahLst/>
                <a:cxnLst/>
                <a:rect l="l" t="t" r="r" b="b"/>
                <a:pathLst>
                  <a:path w="47473" h="117587" fill="none" extrusionOk="0">
                    <a:moveTo>
                      <a:pt x="47472" y="58793"/>
                    </a:moveTo>
                    <a:cubicBezTo>
                      <a:pt x="47472" y="74386"/>
                      <a:pt x="44971" y="89340"/>
                      <a:pt x="40520" y="100366"/>
                    </a:cubicBezTo>
                    <a:cubicBezTo>
                      <a:pt x="36069" y="111392"/>
                      <a:pt x="30031" y="117587"/>
                      <a:pt x="23736" y="117587"/>
                    </a:cubicBezTo>
                    <a:cubicBezTo>
                      <a:pt x="17440" y="117587"/>
                      <a:pt x="11404" y="111392"/>
                      <a:pt x="6953" y="100366"/>
                    </a:cubicBezTo>
                    <a:cubicBezTo>
                      <a:pt x="2501" y="89340"/>
                      <a:pt x="1" y="74386"/>
                      <a:pt x="1" y="58793"/>
                    </a:cubicBezTo>
                    <a:cubicBezTo>
                      <a:pt x="1" y="43201"/>
                      <a:pt x="2501" y="28246"/>
                      <a:pt x="6953" y="17221"/>
                    </a:cubicBezTo>
                    <a:cubicBezTo>
                      <a:pt x="11404" y="6195"/>
                      <a:pt x="17440" y="0"/>
                      <a:pt x="23736" y="0"/>
                    </a:cubicBezTo>
                    <a:cubicBezTo>
                      <a:pt x="30031" y="0"/>
                      <a:pt x="36069" y="6195"/>
                      <a:pt x="40520" y="17221"/>
                    </a:cubicBezTo>
                    <a:cubicBezTo>
                      <a:pt x="44971" y="28246"/>
                      <a:pt x="47472" y="43201"/>
                      <a:pt x="47472" y="58793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"/>
              <p:cNvSpPr/>
              <p:nvPr/>
            </p:nvSpPr>
            <p:spPr>
              <a:xfrm>
                <a:off x="3218850" y="2162325"/>
                <a:ext cx="2939650" cy="1186800"/>
              </a:xfrm>
              <a:custGeom>
                <a:avLst/>
                <a:gdLst/>
                <a:ahLst/>
                <a:cxnLst/>
                <a:rect l="l" t="t" r="r" b="b"/>
                <a:pathLst>
                  <a:path w="117586" h="47472" fill="none" extrusionOk="0">
                    <a:moveTo>
                      <a:pt x="117585" y="23736"/>
                    </a:moveTo>
                    <a:cubicBezTo>
                      <a:pt x="117585" y="30032"/>
                      <a:pt x="111391" y="36069"/>
                      <a:pt x="100366" y="40520"/>
                    </a:cubicBezTo>
                    <a:cubicBezTo>
                      <a:pt x="89339" y="44972"/>
                      <a:pt x="74386" y="47471"/>
                      <a:pt x="58792" y="47471"/>
                    </a:cubicBezTo>
                    <a:cubicBezTo>
                      <a:pt x="43200" y="47471"/>
                      <a:pt x="28245" y="44972"/>
                      <a:pt x="17220" y="40520"/>
                    </a:cubicBezTo>
                    <a:cubicBezTo>
                      <a:pt x="6193" y="36069"/>
                      <a:pt x="0" y="30032"/>
                      <a:pt x="0" y="23736"/>
                    </a:cubicBezTo>
                    <a:cubicBezTo>
                      <a:pt x="0" y="17441"/>
                      <a:pt x="6193" y="11403"/>
                      <a:pt x="17220" y="6952"/>
                    </a:cubicBezTo>
                    <a:cubicBezTo>
                      <a:pt x="28245" y="2501"/>
                      <a:pt x="43200" y="0"/>
                      <a:pt x="58792" y="0"/>
                    </a:cubicBezTo>
                    <a:cubicBezTo>
                      <a:pt x="74386" y="0"/>
                      <a:pt x="89339" y="2501"/>
                      <a:pt x="100366" y="6952"/>
                    </a:cubicBezTo>
                    <a:cubicBezTo>
                      <a:pt x="111391" y="11403"/>
                      <a:pt x="117585" y="17441"/>
                      <a:pt x="117585" y="23736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"/>
              <p:cNvSpPr/>
              <p:nvPr/>
            </p:nvSpPr>
            <p:spPr>
              <a:xfrm>
                <a:off x="3572225" y="1566450"/>
                <a:ext cx="2232650" cy="2378525"/>
              </a:xfrm>
              <a:custGeom>
                <a:avLst/>
                <a:gdLst/>
                <a:ahLst/>
                <a:cxnLst/>
                <a:rect l="l" t="t" r="r" b="b"/>
                <a:pathLst>
                  <a:path w="89306" h="95141" fill="none" extrusionOk="0">
                    <a:moveTo>
                      <a:pt x="84409" y="4257"/>
                    </a:moveTo>
                    <a:cubicBezTo>
                      <a:pt x="89047" y="8514"/>
                      <a:pt x="89306" y="17160"/>
                      <a:pt x="85129" y="28294"/>
                    </a:cubicBezTo>
                    <a:cubicBezTo>
                      <a:pt x="80952" y="39426"/>
                      <a:pt x="72683" y="52134"/>
                      <a:pt x="62140" y="63620"/>
                    </a:cubicBezTo>
                    <a:cubicBezTo>
                      <a:pt x="51596" y="75108"/>
                      <a:pt x="39641" y="84433"/>
                      <a:pt x="28906" y="89546"/>
                    </a:cubicBezTo>
                    <a:cubicBezTo>
                      <a:pt x="18171" y="94658"/>
                      <a:pt x="9535" y="95141"/>
                      <a:pt x="4897" y="90884"/>
                    </a:cubicBezTo>
                    <a:cubicBezTo>
                      <a:pt x="259" y="86626"/>
                      <a:pt x="0" y="77981"/>
                      <a:pt x="4177" y="66848"/>
                    </a:cubicBezTo>
                    <a:cubicBezTo>
                      <a:pt x="8354" y="55716"/>
                      <a:pt x="16623" y="43007"/>
                      <a:pt x="27168" y="31521"/>
                    </a:cubicBezTo>
                    <a:cubicBezTo>
                      <a:pt x="37711" y="20033"/>
                      <a:pt x="49665" y="10708"/>
                      <a:pt x="60400" y="5595"/>
                    </a:cubicBezTo>
                    <a:cubicBezTo>
                      <a:pt x="71136" y="481"/>
                      <a:pt x="79771" y="1"/>
                      <a:pt x="84409" y="4257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"/>
              <p:cNvSpPr/>
              <p:nvPr/>
            </p:nvSpPr>
            <p:spPr>
              <a:xfrm>
                <a:off x="3537975" y="1605175"/>
                <a:ext cx="2301225" cy="2301200"/>
              </a:xfrm>
              <a:custGeom>
                <a:avLst/>
                <a:gdLst/>
                <a:ahLst/>
                <a:cxnLst/>
                <a:rect l="l" t="t" r="r" b="b"/>
                <a:pathLst>
                  <a:path w="92049" h="92048" fill="none" extrusionOk="0">
                    <a:moveTo>
                      <a:pt x="62808" y="29240"/>
                    </a:moveTo>
                    <a:cubicBezTo>
                      <a:pt x="73835" y="40267"/>
                      <a:pt x="82640" y="52609"/>
                      <a:pt x="87289" y="63552"/>
                    </a:cubicBezTo>
                    <a:cubicBezTo>
                      <a:pt x="91937" y="74496"/>
                      <a:pt x="92049" y="83145"/>
                      <a:pt x="87598" y="87596"/>
                    </a:cubicBezTo>
                    <a:cubicBezTo>
                      <a:pt x="83146" y="92047"/>
                      <a:pt x="74498" y="91937"/>
                      <a:pt x="63554" y="87287"/>
                    </a:cubicBezTo>
                    <a:cubicBezTo>
                      <a:pt x="52610" y="82639"/>
                      <a:pt x="40268" y="73833"/>
                      <a:pt x="29241" y="62808"/>
                    </a:cubicBezTo>
                    <a:cubicBezTo>
                      <a:pt x="18216" y="51781"/>
                      <a:pt x="9410" y="39439"/>
                      <a:pt x="4760" y="28496"/>
                    </a:cubicBezTo>
                    <a:cubicBezTo>
                      <a:pt x="112" y="17552"/>
                      <a:pt x="1" y="8903"/>
                      <a:pt x="4453" y="4452"/>
                    </a:cubicBezTo>
                    <a:cubicBezTo>
                      <a:pt x="8904" y="1"/>
                      <a:pt x="17553" y="111"/>
                      <a:pt x="28497" y="4761"/>
                    </a:cubicBezTo>
                    <a:cubicBezTo>
                      <a:pt x="39441" y="9409"/>
                      <a:pt x="51783" y="18215"/>
                      <a:pt x="62808" y="29240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8" name="Google Shape;2088;p3"/>
            <p:cNvSpPr/>
            <p:nvPr/>
          </p:nvSpPr>
          <p:spPr>
            <a:xfrm>
              <a:off x="3038111" y="1075740"/>
              <a:ext cx="150809" cy="150774"/>
            </a:xfrm>
            <a:custGeom>
              <a:avLst/>
              <a:gdLst/>
              <a:ahLst/>
              <a:cxnLst/>
              <a:rect l="l" t="t" r="r" b="b"/>
              <a:pathLst>
                <a:path w="4364" h="4363" extrusionOk="0">
                  <a:moveTo>
                    <a:pt x="2183" y="1"/>
                  </a:moveTo>
                  <a:cubicBezTo>
                    <a:pt x="977" y="1"/>
                    <a:pt x="1" y="977"/>
                    <a:pt x="1" y="2181"/>
                  </a:cubicBezTo>
                  <a:cubicBezTo>
                    <a:pt x="1" y="3386"/>
                    <a:pt x="977" y="4363"/>
                    <a:pt x="2183" y="4363"/>
                  </a:cubicBezTo>
                  <a:cubicBezTo>
                    <a:pt x="3387" y="4363"/>
                    <a:pt x="4363" y="3386"/>
                    <a:pt x="4363" y="2181"/>
                  </a:cubicBezTo>
                  <a:cubicBezTo>
                    <a:pt x="4363" y="977"/>
                    <a:pt x="3387" y="1"/>
                    <a:pt x="2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4789381" y="3757437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2" y="0"/>
                  </a:moveTo>
                  <a:cubicBezTo>
                    <a:pt x="978" y="0"/>
                    <a:pt x="0" y="977"/>
                    <a:pt x="0" y="2182"/>
                  </a:cubicBezTo>
                  <a:cubicBezTo>
                    <a:pt x="0" y="3386"/>
                    <a:pt x="978" y="4363"/>
                    <a:pt x="2182" y="4363"/>
                  </a:cubicBezTo>
                  <a:cubicBezTo>
                    <a:pt x="3386" y="4363"/>
                    <a:pt x="4362" y="3386"/>
                    <a:pt x="4362" y="2182"/>
                  </a:cubicBezTo>
                  <a:cubicBezTo>
                    <a:pt x="4362" y="977"/>
                    <a:pt x="3386" y="0"/>
                    <a:pt x="2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6000380" y="1383889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1" y="1"/>
                  </a:moveTo>
                  <a:cubicBezTo>
                    <a:pt x="978" y="1"/>
                    <a:pt x="0" y="976"/>
                    <a:pt x="0" y="2181"/>
                  </a:cubicBezTo>
                  <a:cubicBezTo>
                    <a:pt x="0" y="3385"/>
                    <a:pt x="975" y="4363"/>
                    <a:pt x="2181" y="4363"/>
                  </a:cubicBezTo>
                  <a:cubicBezTo>
                    <a:pt x="3385" y="4363"/>
                    <a:pt x="4363" y="3386"/>
                    <a:pt x="4363" y="2181"/>
                  </a:cubicBezTo>
                  <a:cubicBezTo>
                    <a:pt x="4363" y="977"/>
                    <a:pt x="3385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4062153" y="4265017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2" y="1"/>
                  </a:moveTo>
                  <a:cubicBezTo>
                    <a:pt x="977" y="1"/>
                    <a:pt x="0" y="977"/>
                    <a:pt x="0" y="2181"/>
                  </a:cubicBezTo>
                  <a:cubicBezTo>
                    <a:pt x="0" y="3386"/>
                    <a:pt x="977" y="4363"/>
                    <a:pt x="2182" y="4363"/>
                  </a:cubicBezTo>
                  <a:cubicBezTo>
                    <a:pt x="3386" y="4363"/>
                    <a:pt x="4363" y="3386"/>
                    <a:pt x="4363" y="2181"/>
                  </a:cubicBezTo>
                  <a:cubicBezTo>
                    <a:pt x="4363" y="977"/>
                    <a:pt x="3386" y="1"/>
                    <a:pt x="21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4210198" y="1239957"/>
              <a:ext cx="150774" cy="150809"/>
            </a:xfrm>
            <a:custGeom>
              <a:avLst/>
              <a:gdLst/>
              <a:ahLst/>
              <a:cxnLst/>
              <a:rect l="l" t="t" r="r" b="b"/>
              <a:pathLst>
                <a:path w="4363" h="4364" extrusionOk="0">
                  <a:moveTo>
                    <a:pt x="2180" y="1"/>
                  </a:moveTo>
                  <a:cubicBezTo>
                    <a:pt x="977" y="1"/>
                    <a:pt x="0" y="977"/>
                    <a:pt x="0" y="2181"/>
                  </a:cubicBezTo>
                  <a:cubicBezTo>
                    <a:pt x="0" y="3387"/>
                    <a:pt x="977" y="4363"/>
                    <a:pt x="2180" y="4363"/>
                  </a:cubicBezTo>
                  <a:cubicBezTo>
                    <a:pt x="3386" y="4363"/>
                    <a:pt x="4362" y="3387"/>
                    <a:pt x="4362" y="2181"/>
                  </a:cubicBezTo>
                  <a:cubicBezTo>
                    <a:pt x="4362" y="977"/>
                    <a:pt x="3386" y="1"/>
                    <a:pt x="2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4712215" y="540064"/>
              <a:ext cx="154403" cy="150774"/>
            </a:xfrm>
            <a:custGeom>
              <a:avLst/>
              <a:gdLst/>
              <a:ahLst/>
              <a:cxnLst/>
              <a:rect l="l" t="t" r="r" b="b"/>
              <a:pathLst>
                <a:path w="4468" h="4363" extrusionOk="0">
                  <a:moveTo>
                    <a:pt x="2233" y="1"/>
                  </a:moveTo>
                  <a:cubicBezTo>
                    <a:pt x="1073" y="1"/>
                    <a:pt x="109" y="913"/>
                    <a:pt x="54" y="2084"/>
                  </a:cubicBezTo>
                  <a:cubicBezTo>
                    <a:pt x="0" y="3288"/>
                    <a:pt x="933" y="4306"/>
                    <a:pt x="2137" y="4360"/>
                  </a:cubicBezTo>
                  <a:cubicBezTo>
                    <a:pt x="2171" y="4362"/>
                    <a:pt x="2205" y="4363"/>
                    <a:pt x="2239" y="4363"/>
                  </a:cubicBezTo>
                  <a:cubicBezTo>
                    <a:pt x="3396" y="4363"/>
                    <a:pt x="4361" y="3449"/>
                    <a:pt x="4413" y="2280"/>
                  </a:cubicBezTo>
                  <a:cubicBezTo>
                    <a:pt x="4468" y="1076"/>
                    <a:pt x="3535" y="56"/>
                    <a:pt x="2333" y="3"/>
                  </a:cubicBezTo>
                  <a:cubicBezTo>
                    <a:pt x="2299" y="1"/>
                    <a:pt x="2266" y="1"/>
                    <a:pt x="2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6035594" y="3662680"/>
              <a:ext cx="154403" cy="150774"/>
            </a:xfrm>
            <a:custGeom>
              <a:avLst/>
              <a:gdLst/>
              <a:ahLst/>
              <a:cxnLst/>
              <a:rect l="l" t="t" r="r" b="b"/>
              <a:pathLst>
                <a:path w="4468" h="4363" extrusionOk="0">
                  <a:moveTo>
                    <a:pt x="2230" y="1"/>
                  </a:moveTo>
                  <a:cubicBezTo>
                    <a:pt x="1071" y="1"/>
                    <a:pt x="108" y="914"/>
                    <a:pt x="54" y="2084"/>
                  </a:cubicBezTo>
                  <a:cubicBezTo>
                    <a:pt x="0" y="3288"/>
                    <a:pt x="933" y="4306"/>
                    <a:pt x="2137" y="4361"/>
                  </a:cubicBezTo>
                  <a:cubicBezTo>
                    <a:pt x="2170" y="4362"/>
                    <a:pt x="2203" y="4363"/>
                    <a:pt x="2236" y="4363"/>
                  </a:cubicBezTo>
                  <a:cubicBezTo>
                    <a:pt x="3395" y="4363"/>
                    <a:pt x="4361" y="3449"/>
                    <a:pt x="4413" y="2280"/>
                  </a:cubicBezTo>
                  <a:cubicBezTo>
                    <a:pt x="4468" y="1076"/>
                    <a:pt x="3535" y="57"/>
                    <a:pt x="2333" y="3"/>
                  </a:cubicBezTo>
                  <a:cubicBezTo>
                    <a:pt x="2298" y="1"/>
                    <a:pt x="2264" y="1"/>
                    <a:pt x="2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3020487" y="3836331"/>
              <a:ext cx="154403" cy="150809"/>
            </a:xfrm>
            <a:custGeom>
              <a:avLst/>
              <a:gdLst/>
              <a:ahLst/>
              <a:cxnLst/>
              <a:rect l="l" t="t" r="r" b="b"/>
              <a:pathLst>
                <a:path w="4468" h="4364" extrusionOk="0">
                  <a:moveTo>
                    <a:pt x="2230" y="1"/>
                  </a:moveTo>
                  <a:cubicBezTo>
                    <a:pt x="1071" y="1"/>
                    <a:pt x="109" y="914"/>
                    <a:pt x="56" y="2084"/>
                  </a:cubicBezTo>
                  <a:cubicBezTo>
                    <a:pt x="0" y="3288"/>
                    <a:pt x="933" y="4307"/>
                    <a:pt x="2137" y="4361"/>
                  </a:cubicBezTo>
                  <a:cubicBezTo>
                    <a:pt x="2170" y="4362"/>
                    <a:pt x="2204" y="4363"/>
                    <a:pt x="2237" y="4363"/>
                  </a:cubicBezTo>
                  <a:cubicBezTo>
                    <a:pt x="3397" y="4363"/>
                    <a:pt x="4361" y="3450"/>
                    <a:pt x="4413" y="2280"/>
                  </a:cubicBezTo>
                  <a:cubicBezTo>
                    <a:pt x="4468" y="1074"/>
                    <a:pt x="3537" y="56"/>
                    <a:pt x="2333" y="3"/>
                  </a:cubicBezTo>
                  <a:cubicBezTo>
                    <a:pt x="2298" y="2"/>
                    <a:pt x="2264" y="1"/>
                    <a:pt x="2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6" name="Google Shape;2096;p3"/>
          <p:cNvSpPr txBox="1">
            <a:spLocks noGrp="1"/>
          </p:cNvSpPr>
          <p:nvPr>
            <p:ph type="title"/>
          </p:nvPr>
        </p:nvSpPr>
        <p:spPr>
          <a:xfrm>
            <a:off x="1737425" y="1840200"/>
            <a:ext cx="5669100" cy="91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97" name="Google Shape;2097;p3"/>
          <p:cNvSpPr txBox="1">
            <a:spLocks noGrp="1"/>
          </p:cNvSpPr>
          <p:nvPr>
            <p:ph type="title" idx="2" hasCustomPrompt="1"/>
          </p:nvPr>
        </p:nvSpPr>
        <p:spPr>
          <a:xfrm>
            <a:off x="1116229" y="916561"/>
            <a:ext cx="22860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98" name="Google Shape;2098;p3"/>
          <p:cNvSpPr txBox="1">
            <a:spLocks noGrp="1"/>
          </p:cNvSpPr>
          <p:nvPr>
            <p:ph type="subTitle" idx="1"/>
          </p:nvPr>
        </p:nvSpPr>
        <p:spPr>
          <a:xfrm>
            <a:off x="1737475" y="2754600"/>
            <a:ext cx="5669100" cy="548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5" name="Google Shape;2885;p7"/>
          <p:cNvGrpSpPr/>
          <p:nvPr/>
        </p:nvGrpSpPr>
        <p:grpSpPr>
          <a:xfrm>
            <a:off x="70051" y="76201"/>
            <a:ext cx="640525" cy="646075"/>
            <a:chOff x="2781975" y="3951500"/>
            <a:chExt cx="640525" cy="646075"/>
          </a:xfrm>
        </p:grpSpPr>
        <p:sp>
          <p:nvSpPr>
            <p:cNvPr id="2886" name="Google Shape;2886;p7"/>
            <p:cNvSpPr/>
            <p:nvPr/>
          </p:nvSpPr>
          <p:spPr>
            <a:xfrm>
              <a:off x="317232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317232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3133250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317232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317232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317232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7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17232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17232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6" y="641"/>
                    <a:pt x="641" y="497"/>
                    <a:pt x="641" y="321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3172025" y="4045375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1"/>
                    <a:pt x="315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3"/>
                    <a:pt x="154" y="640"/>
                    <a:pt x="325" y="640"/>
                  </a:cubicBezTo>
                  <a:cubicBezTo>
                    <a:pt x="329" y="640"/>
                    <a:pt x="332" y="640"/>
                    <a:pt x="336" y="640"/>
                  </a:cubicBezTo>
                  <a:cubicBezTo>
                    <a:pt x="514" y="635"/>
                    <a:pt x="653" y="486"/>
                    <a:pt x="646" y="310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3172025" y="4011325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6" y="0"/>
                  </a:moveTo>
                  <a:cubicBezTo>
                    <a:pt x="322" y="0"/>
                    <a:pt x="319" y="0"/>
                    <a:pt x="315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5"/>
                    <a:pt x="154" y="641"/>
                    <a:pt x="325" y="641"/>
                  </a:cubicBezTo>
                  <a:cubicBezTo>
                    <a:pt x="329" y="641"/>
                    <a:pt x="332" y="641"/>
                    <a:pt x="336" y="641"/>
                  </a:cubicBezTo>
                  <a:cubicBezTo>
                    <a:pt x="514" y="635"/>
                    <a:pt x="653" y="487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3172025" y="3977350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0"/>
                    <a:pt x="315" y="0"/>
                  </a:cubicBezTo>
                  <a:cubicBezTo>
                    <a:pt x="139" y="5"/>
                    <a:pt x="0" y="154"/>
                    <a:pt x="6" y="330"/>
                  </a:cubicBezTo>
                  <a:cubicBezTo>
                    <a:pt x="12" y="503"/>
                    <a:pt x="154" y="639"/>
                    <a:pt x="325" y="639"/>
                  </a:cubicBezTo>
                  <a:cubicBezTo>
                    <a:pt x="329" y="639"/>
                    <a:pt x="332" y="639"/>
                    <a:pt x="336" y="639"/>
                  </a:cubicBezTo>
                  <a:cubicBezTo>
                    <a:pt x="514" y="633"/>
                    <a:pt x="653" y="486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3133250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3172025" y="4113375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0"/>
                    <a:pt x="315" y="0"/>
                  </a:cubicBezTo>
                  <a:cubicBezTo>
                    <a:pt x="139" y="6"/>
                    <a:pt x="0" y="154"/>
                    <a:pt x="6" y="330"/>
                  </a:cubicBezTo>
                  <a:cubicBezTo>
                    <a:pt x="12" y="503"/>
                    <a:pt x="154" y="639"/>
                    <a:pt x="325" y="639"/>
                  </a:cubicBezTo>
                  <a:cubicBezTo>
                    <a:pt x="329" y="639"/>
                    <a:pt x="332" y="639"/>
                    <a:pt x="336" y="639"/>
                  </a:cubicBezTo>
                  <a:cubicBezTo>
                    <a:pt x="514" y="633"/>
                    <a:pt x="653" y="486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3172025" y="4079350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6" y="1"/>
                  </a:moveTo>
                  <a:cubicBezTo>
                    <a:pt x="322" y="1"/>
                    <a:pt x="319" y="1"/>
                    <a:pt x="315" y="1"/>
                  </a:cubicBezTo>
                  <a:cubicBezTo>
                    <a:pt x="139" y="7"/>
                    <a:pt x="0" y="154"/>
                    <a:pt x="6" y="332"/>
                  </a:cubicBezTo>
                  <a:cubicBezTo>
                    <a:pt x="12" y="505"/>
                    <a:pt x="154" y="641"/>
                    <a:pt x="325" y="641"/>
                  </a:cubicBezTo>
                  <a:cubicBezTo>
                    <a:pt x="329" y="641"/>
                    <a:pt x="332" y="641"/>
                    <a:pt x="336" y="641"/>
                  </a:cubicBezTo>
                  <a:cubicBezTo>
                    <a:pt x="514" y="635"/>
                    <a:pt x="653" y="487"/>
                    <a:pt x="646" y="310"/>
                  </a:cubicBezTo>
                  <a:cubicBezTo>
                    <a:pt x="641" y="137"/>
                    <a:pt x="499" y="1"/>
                    <a:pt x="3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317232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317232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317232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321130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321130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321130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321130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321130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317232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321130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321130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317232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321130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3211300" y="3977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317232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21130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211300" y="404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3211300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3133250" y="401147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309422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309422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309422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309422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309422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309422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309422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1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309422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3133400" y="3952975"/>
              <a:ext cx="15125" cy="6550"/>
            </a:xfrm>
            <a:custGeom>
              <a:avLst/>
              <a:gdLst/>
              <a:ahLst/>
              <a:cxnLst/>
              <a:rect l="l" t="t" r="r" b="b"/>
              <a:pathLst>
                <a:path w="605" h="262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151"/>
                    <a:pt x="159" y="261"/>
                    <a:pt x="316" y="261"/>
                  </a:cubicBezTo>
                  <a:cubicBezTo>
                    <a:pt x="445" y="261"/>
                    <a:pt x="557" y="184"/>
                    <a:pt x="605" y="73"/>
                  </a:cubicBezTo>
                  <a:cubicBezTo>
                    <a:pt x="406" y="46"/>
                    <a:pt x="204" y="20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3094125" y="4113475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4"/>
                    <a:pt x="0" y="150"/>
                    <a:pt x="3" y="328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8"/>
                    <a:pt x="646" y="492"/>
                    <a:pt x="643" y="314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3094125" y="4079500"/>
              <a:ext cx="16175" cy="16000"/>
            </a:xfrm>
            <a:custGeom>
              <a:avLst/>
              <a:gdLst/>
              <a:ahLst/>
              <a:cxnLst/>
              <a:rect l="l" t="t" r="r" b="b"/>
              <a:pathLst>
                <a:path w="647" h="640" extrusionOk="0">
                  <a:moveTo>
                    <a:pt x="326" y="1"/>
                  </a:moveTo>
                  <a:cubicBezTo>
                    <a:pt x="323" y="1"/>
                    <a:pt x="321" y="1"/>
                    <a:pt x="318" y="1"/>
                  </a:cubicBezTo>
                  <a:cubicBezTo>
                    <a:pt x="140" y="4"/>
                    <a:pt x="0" y="150"/>
                    <a:pt x="3" y="326"/>
                  </a:cubicBezTo>
                  <a:cubicBezTo>
                    <a:pt x="7" y="500"/>
                    <a:pt x="149" y="640"/>
                    <a:pt x="322" y="640"/>
                  </a:cubicBezTo>
                  <a:cubicBezTo>
                    <a:pt x="325" y="640"/>
                    <a:pt x="327" y="640"/>
                    <a:pt x="330" y="640"/>
                  </a:cubicBezTo>
                  <a:cubicBezTo>
                    <a:pt x="506" y="637"/>
                    <a:pt x="646" y="490"/>
                    <a:pt x="643" y="314"/>
                  </a:cubicBezTo>
                  <a:cubicBezTo>
                    <a:pt x="640" y="141"/>
                    <a:pt x="499" y="1"/>
                    <a:pt x="3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309422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1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309422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309422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3133250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309422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1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309422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1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31332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31332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332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1332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133250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31332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31332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3133250" y="404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3133250" y="3977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3133250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321130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31332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31332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31332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31332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33674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332837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33283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33283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332837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332837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332837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332837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332837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328935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328935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28935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28935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28935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332837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332837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3328375" y="4047150"/>
              <a:ext cx="14125" cy="14425"/>
            </a:xfrm>
            <a:custGeom>
              <a:avLst/>
              <a:gdLst/>
              <a:ahLst/>
              <a:cxnLst/>
              <a:rect l="l" t="t" r="r" b="b"/>
              <a:pathLst>
                <a:path w="565" h="577" extrusionOk="0">
                  <a:moveTo>
                    <a:pt x="129" y="0"/>
                  </a:moveTo>
                  <a:cubicBezTo>
                    <a:pt x="52" y="58"/>
                    <a:pt x="1" y="151"/>
                    <a:pt x="1" y="257"/>
                  </a:cubicBezTo>
                  <a:cubicBezTo>
                    <a:pt x="1" y="433"/>
                    <a:pt x="144" y="576"/>
                    <a:pt x="322" y="576"/>
                  </a:cubicBezTo>
                  <a:cubicBezTo>
                    <a:pt x="420" y="576"/>
                    <a:pt x="506" y="531"/>
                    <a:pt x="564" y="462"/>
                  </a:cubicBezTo>
                  <a:cubicBezTo>
                    <a:pt x="423" y="305"/>
                    <a:pt x="278" y="151"/>
                    <a:pt x="12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332837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33674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3406475" y="4182050"/>
              <a:ext cx="9525" cy="15500"/>
            </a:xfrm>
            <a:custGeom>
              <a:avLst/>
              <a:gdLst/>
              <a:ahLst/>
              <a:cxnLst/>
              <a:rect l="l" t="t" r="r" b="b"/>
              <a:pathLst>
                <a:path w="381" h="620" extrusionOk="0">
                  <a:moveTo>
                    <a:pt x="213" y="0"/>
                  </a:moveTo>
                  <a:cubicBezTo>
                    <a:pt x="89" y="44"/>
                    <a:pt x="0" y="160"/>
                    <a:pt x="0" y="300"/>
                  </a:cubicBezTo>
                  <a:cubicBezTo>
                    <a:pt x="0" y="476"/>
                    <a:pt x="143" y="620"/>
                    <a:pt x="320" y="620"/>
                  </a:cubicBezTo>
                  <a:cubicBezTo>
                    <a:pt x="341" y="620"/>
                    <a:pt x="360" y="618"/>
                    <a:pt x="380" y="614"/>
                  </a:cubicBezTo>
                  <a:cubicBezTo>
                    <a:pt x="330" y="407"/>
                    <a:pt x="275" y="202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33674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3094125" y="4045500"/>
              <a:ext cx="16175" cy="16025"/>
            </a:xfrm>
            <a:custGeom>
              <a:avLst/>
              <a:gdLst/>
              <a:ahLst/>
              <a:cxnLst/>
              <a:rect l="l" t="t" r="r" b="b"/>
              <a:pathLst>
                <a:path w="647" h="641" extrusionOk="0">
                  <a:moveTo>
                    <a:pt x="324" y="0"/>
                  </a:moveTo>
                  <a:cubicBezTo>
                    <a:pt x="322" y="0"/>
                    <a:pt x="320" y="0"/>
                    <a:pt x="318" y="0"/>
                  </a:cubicBezTo>
                  <a:cubicBezTo>
                    <a:pt x="140" y="3"/>
                    <a:pt x="0" y="149"/>
                    <a:pt x="3" y="327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8"/>
                    <a:pt x="646" y="491"/>
                    <a:pt x="643" y="314"/>
                  </a:cubicBezTo>
                  <a:cubicBezTo>
                    <a:pt x="640" y="139"/>
                    <a:pt x="497" y="0"/>
                    <a:pt x="3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3406475" y="4215525"/>
              <a:ext cx="15275" cy="16050"/>
            </a:xfrm>
            <a:custGeom>
              <a:avLst/>
              <a:gdLst/>
              <a:ahLst/>
              <a:cxnLst/>
              <a:rect l="l" t="t" r="r" b="b"/>
              <a:pathLst>
                <a:path w="61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51" y="641"/>
                    <a:pt x="561" y="563"/>
                    <a:pt x="611" y="453"/>
                  </a:cubicBezTo>
                  <a:cubicBezTo>
                    <a:pt x="594" y="335"/>
                    <a:pt x="574" y="219"/>
                    <a:pt x="553" y="103"/>
                  </a:cubicBezTo>
                  <a:cubicBezTo>
                    <a:pt x="496" y="40"/>
                    <a:pt x="413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34064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34064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33674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33674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332837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33674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33674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33674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33674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33674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328935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325032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325032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25032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25032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25032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325032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325032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325032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321130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3211300" y="4555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321130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3211300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3250325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3250325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328935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328935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328935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328935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321130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325032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328935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328935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328935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325032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325032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325032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3289350" y="4013325"/>
              <a:ext cx="15275" cy="14175"/>
            </a:xfrm>
            <a:custGeom>
              <a:avLst/>
              <a:gdLst/>
              <a:ahLst/>
              <a:cxnLst/>
              <a:rect l="l" t="t" r="r" b="b"/>
              <a:pathLst>
                <a:path w="611" h="567" extrusionOk="0">
                  <a:moveTo>
                    <a:pt x="118" y="0"/>
                  </a:moveTo>
                  <a:cubicBezTo>
                    <a:pt x="47" y="61"/>
                    <a:pt x="1" y="150"/>
                    <a:pt x="1" y="247"/>
                  </a:cubicBezTo>
                  <a:cubicBezTo>
                    <a:pt x="1" y="424"/>
                    <a:pt x="144" y="567"/>
                    <a:pt x="322" y="567"/>
                  </a:cubicBezTo>
                  <a:cubicBezTo>
                    <a:pt x="451" y="567"/>
                    <a:pt x="563" y="490"/>
                    <a:pt x="611" y="379"/>
                  </a:cubicBezTo>
                  <a:cubicBezTo>
                    <a:pt x="448" y="249"/>
                    <a:pt x="285" y="122"/>
                    <a:pt x="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289350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250325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250325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289905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289905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2862000" y="4047150"/>
              <a:ext cx="14100" cy="14425"/>
            </a:xfrm>
            <a:custGeom>
              <a:avLst/>
              <a:gdLst/>
              <a:ahLst/>
              <a:cxnLst/>
              <a:rect l="l" t="t" r="r" b="b"/>
              <a:pathLst>
                <a:path w="564" h="577" extrusionOk="0">
                  <a:moveTo>
                    <a:pt x="436" y="0"/>
                  </a:moveTo>
                  <a:cubicBezTo>
                    <a:pt x="287" y="151"/>
                    <a:pt x="142" y="303"/>
                    <a:pt x="0" y="462"/>
                  </a:cubicBezTo>
                  <a:cubicBezTo>
                    <a:pt x="57" y="531"/>
                    <a:pt x="143" y="576"/>
                    <a:pt x="243" y="576"/>
                  </a:cubicBezTo>
                  <a:cubicBezTo>
                    <a:pt x="421" y="576"/>
                    <a:pt x="564" y="433"/>
                    <a:pt x="564" y="257"/>
                  </a:cubicBezTo>
                  <a:cubicBezTo>
                    <a:pt x="564" y="151"/>
                    <a:pt x="513" y="58"/>
                    <a:pt x="43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2899050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289905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289905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289905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289905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289905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286007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28600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286007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28600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289905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286007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286007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286007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293807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293807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2938075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293807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9380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293807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293807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289905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289905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289905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2938075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289905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289905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286007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2899825" y="4013325"/>
              <a:ext cx="15275" cy="14175"/>
            </a:xfrm>
            <a:custGeom>
              <a:avLst/>
              <a:gdLst/>
              <a:ahLst/>
              <a:cxnLst/>
              <a:rect l="l" t="t" r="r" b="b"/>
              <a:pathLst>
                <a:path w="611" h="567" extrusionOk="0">
                  <a:moveTo>
                    <a:pt x="493" y="0"/>
                  </a:moveTo>
                  <a:cubicBezTo>
                    <a:pt x="325" y="122"/>
                    <a:pt x="161" y="249"/>
                    <a:pt x="0" y="379"/>
                  </a:cubicBezTo>
                  <a:cubicBezTo>
                    <a:pt x="51" y="490"/>
                    <a:pt x="161" y="567"/>
                    <a:pt x="289" y="567"/>
                  </a:cubicBezTo>
                  <a:cubicBezTo>
                    <a:pt x="467" y="567"/>
                    <a:pt x="610" y="424"/>
                    <a:pt x="610" y="247"/>
                  </a:cubicBezTo>
                  <a:cubicBezTo>
                    <a:pt x="610" y="148"/>
                    <a:pt x="564" y="59"/>
                    <a:pt x="4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2782725" y="4317500"/>
              <a:ext cx="15300" cy="16050"/>
            </a:xfrm>
            <a:custGeom>
              <a:avLst/>
              <a:gdLst/>
              <a:ahLst/>
              <a:cxnLst/>
              <a:rect l="l" t="t" r="r" b="b"/>
              <a:pathLst>
                <a:path w="612" h="642" extrusionOk="0">
                  <a:moveTo>
                    <a:pt x="292" y="1"/>
                  </a:moveTo>
                  <a:cubicBezTo>
                    <a:pt x="162" y="1"/>
                    <a:pt x="51" y="77"/>
                    <a:pt x="1" y="189"/>
                  </a:cubicBezTo>
                  <a:cubicBezTo>
                    <a:pt x="19" y="307"/>
                    <a:pt x="37" y="423"/>
                    <a:pt x="58" y="537"/>
                  </a:cubicBezTo>
                  <a:cubicBezTo>
                    <a:pt x="114" y="602"/>
                    <a:pt x="197" y="641"/>
                    <a:pt x="292" y="641"/>
                  </a:cubicBezTo>
                  <a:cubicBezTo>
                    <a:pt x="468" y="641"/>
                    <a:pt x="611" y="498"/>
                    <a:pt x="611" y="322"/>
                  </a:cubicBezTo>
                  <a:cubicBezTo>
                    <a:pt x="611" y="144"/>
                    <a:pt x="468" y="1"/>
                    <a:pt x="2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2899825" y="4521525"/>
              <a:ext cx="15275" cy="14225"/>
            </a:xfrm>
            <a:custGeom>
              <a:avLst/>
              <a:gdLst/>
              <a:ahLst/>
              <a:cxnLst/>
              <a:rect l="l" t="t" r="r" b="b"/>
              <a:pathLst>
                <a:path w="611" h="569" extrusionOk="0">
                  <a:moveTo>
                    <a:pt x="289" y="0"/>
                  </a:moveTo>
                  <a:cubicBezTo>
                    <a:pt x="160" y="0"/>
                    <a:pt x="48" y="79"/>
                    <a:pt x="0" y="189"/>
                  </a:cubicBezTo>
                  <a:cubicBezTo>
                    <a:pt x="161" y="318"/>
                    <a:pt x="325" y="445"/>
                    <a:pt x="493" y="568"/>
                  </a:cubicBezTo>
                  <a:cubicBezTo>
                    <a:pt x="565" y="507"/>
                    <a:pt x="610" y="421"/>
                    <a:pt x="610" y="321"/>
                  </a:cubicBezTo>
                  <a:cubicBezTo>
                    <a:pt x="610" y="144"/>
                    <a:pt x="467" y="0"/>
                    <a:pt x="28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2862000" y="4487550"/>
              <a:ext cx="14100" cy="14400"/>
            </a:xfrm>
            <a:custGeom>
              <a:avLst/>
              <a:gdLst/>
              <a:ahLst/>
              <a:cxnLst/>
              <a:rect l="l" t="t" r="r" b="b"/>
              <a:pathLst>
                <a:path w="564" h="576" extrusionOk="0">
                  <a:moveTo>
                    <a:pt x="243" y="0"/>
                  </a:moveTo>
                  <a:cubicBezTo>
                    <a:pt x="145" y="0"/>
                    <a:pt x="59" y="45"/>
                    <a:pt x="0" y="115"/>
                  </a:cubicBezTo>
                  <a:cubicBezTo>
                    <a:pt x="142" y="271"/>
                    <a:pt x="287" y="425"/>
                    <a:pt x="436" y="576"/>
                  </a:cubicBezTo>
                  <a:cubicBezTo>
                    <a:pt x="511" y="516"/>
                    <a:pt x="564" y="424"/>
                    <a:pt x="564" y="320"/>
                  </a:cubicBezTo>
                  <a:cubicBezTo>
                    <a:pt x="564" y="143"/>
                    <a:pt x="421" y="0"/>
                    <a:pt x="24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29380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2788500" y="4351475"/>
              <a:ext cx="9525" cy="15550"/>
            </a:xfrm>
            <a:custGeom>
              <a:avLst/>
              <a:gdLst/>
              <a:ahLst/>
              <a:cxnLst/>
              <a:rect l="l" t="t" r="r" b="b"/>
              <a:pathLst>
                <a:path w="381" h="622" extrusionOk="0">
                  <a:moveTo>
                    <a:pt x="61" y="1"/>
                  </a:moveTo>
                  <a:cubicBezTo>
                    <a:pt x="40" y="1"/>
                    <a:pt x="22" y="4"/>
                    <a:pt x="0" y="7"/>
                  </a:cubicBezTo>
                  <a:cubicBezTo>
                    <a:pt x="52" y="215"/>
                    <a:pt x="106" y="420"/>
                    <a:pt x="168" y="622"/>
                  </a:cubicBezTo>
                  <a:cubicBezTo>
                    <a:pt x="293" y="578"/>
                    <a:pt x="380" y="462"/>
                    <a:pt x="380" y="322"/>
                  </a:cubicBezTo>
                  <a:cubicBezTo>
                    <a:pt x="380" y="145"/>
                    <a:pt x="23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27819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27819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3055950" y="4589525"/>
              <a:ext cx="15125" cy="6575"/>
            </a:xfrm>
            <a:custGeom>
              <a:avLst/>
              <a:gdLst/>
              <a:ahLst/>
              <a:cxnLst/>
              <a:rect l="l" t="t" r="r" b="b"/>
              <a:pathLst>
                <a:path w="605" h="263" extrusionOk="0">
                  <a:moveTo>
                    <a:pt x="290" y="0"/>
                  </a:moveTo>
                  <a:cubicBezTo>
                    <a:pt x="160" y="0"/>
                    <a:pt x="49" y="78"/>
                    <a:pt x="1" y="188"/>
                  </a:cubicBezTo>
                  <a:cubicBezTo>
                    <a:pt x="200" y="217"/>
                    <a:pt x="401" y="241"/>
                    <a:pt x="605" y="262"/>
                  </a:cubicBezTo>
                  <a:cubicBezTo>
                    <a:pt x="576" y="113"/>
                    <a:pt x="447" y="0"/>
                    <a:pt x="29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3094225" y="4589525"/>
              <a:ext cx="16025" cy="8050"/>
            </a:xfrm>
            <a:custGeom>
              <a:avLst/>
              <a:gdLst/>
              <a:ahLst/>
              <a:cxnLst/>
              <a:rect l="l" t="t" r="r" b="b"/>
              <a:pathLst>
                <a:path w="641" h="322" extrusionOk="0">
                  <a:moveTo>
                    <a:pt x="321" y="0"/>
                  </a:moveTo>
                  <a:cubicBezTo>
                    <a:pt x="145" y="0"/>
                    <a:pt x="2" y="142"/>
                    <a:pt x="1" y="317"/>
                  </a:cubicBezTo>
                  <a:cubicBezTo>
                    <a:pt x="106" y="320"/>
                    <a:pt x="213" y="321"/>
                    <a:pt x="321" y="321"/>
                  </a:cubicBezTo>
                  <a:cubicBezTo>
                    <a:pt x="428" y="321"/>
                    <a:pt x="534" y="320"/>
                    <a:pt x="641" y="317"/>
                  </a:cubicBezTo>
                  <a:cubicBezTo>
                    <a:pt x="639" y="142"/>
                    <a:pt x="496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3406475" y="4317500"/>
              <a:ext cx="15275" cy="16050"/>
            </a:xfrm>
            <a:custGeom>
              <a:avLst/>
              <a:gdLst/>
              <a:ahLst/>
              <a:cxnLst/>
              <a:rect l="l" t="t" r="r" b="b"/>
              <a:pathLst>
                <a:path w="61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13" y="641"/>
                    <a:pt x="496" y="602"/>
                    <a:pt x="553" y="537"/>
                  </a:cubicBezTo>
                  <a:cubicBezTo>
                    <a:pt x="574" y="421"/>
                    <a:pt x="594" y="307"/>
                    <a:pt x="611" y="189"/>
                  </a:cubicBezTo>
                  <a:cubicBezTo>
                    <a:pt x="559" y="77"/>
                    <a:pt x="451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3328375" y="4487550"/>
              <a:ext cx="14125" cy="14400"/>
            </a:xfrm>
            <a:custGeom>
              <a:avLst/>
              <a:gdLst/>
              <a:ahLst/>
              <a:cxnLst/>
              <a:rect l="l" t="t" r="r" b="b"/>
              <a:pathLst>
                <a:path w="565" h="576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25"/>
                    <a:pt x="52" y="519"/>
                    <a:pt x="129" y="576"/>
                  </a:cubicBezTo>
                  <a:cubicBezTo>
                    <a:pt x="278" y="425"/>
                    <a:pt x="423" y="273"/>
                    <a:pt x="564" y="115"/>
                  </a:cubicBezTo>
                  <a:cubicBezTo>
                    <a:pt x="506" y="45"/>
                    <a:pt x="420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3406475" y="4351475"/>
              <a:ext cx="9525" cy="15550"/>
            </a:xfrm>
            <a:custGeom>
              <a:avLst/>
              <a:gdLst/>
              <a:ahLst/>
              <a:cxnLst/>
              <a:rect l="l" t="t" r="r" b="b"/>
              <a:pathLst>
                <a:path w="381" h="622" extrusionOk="0">
                  <a:moveTo>
                    <a:pt x="320" y="1"/>
                  </a:moveTo>
                  <a:cubicBezTo>
                    <a:pt x="143" y="1"/>
                    <a:pt x="0" y="147"/>
                    <a:pt x="0" y="322"/>
                  </a:cubicBezTo>
                  <a:cubicBezTo>
                    <a:pt x="0" y="460"/>
                    <a:pt x="89" y="578"/>
                    <a:pt x="213" y="622"/>
                  </a:cubicBezTo>
                  <a:cubicBezTo>
                    <a:pt x="273" y="418"/>
                    <a:pt x="330" y="212"/>
                    <a:pt x="380" y="7"/>
                  </a:cubicBezTo>
                  <a:cubicBezTo>
                    <a:pt x="362" y="4"/>
                    <a:pt x="341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3133400" y="4589525"/>
              <a:ext cx="15125" cy="6525"/>
            </a:xfrm>
            <a:custGeom>
              <a:avLst/>
              <a:gdLst/>
              <a:ahLst/>
              <a:cxnLst/>
              <a:rect l="l" t="t" r="r" b="b"/>
              <a:pathLst>
                <a:path w="605" h="261" extrusionOk="0">
                  <a:moveTo>
                    <a:pt x="316" y="0"/>
                  </a:moveTo>
                  <a:cubicBezTo>
                    <a:pt x="159" y="0"/>
                    <a:pt x="29" y="112"/>
                    <a:pt x="1" y="261"/>
                  </a:cubicBezTo>
                  <a:cubicBezTo>
                    <a:pt x="204" y="241"/>
                    <a:pt x="406" y="217"/>
                    <a:pt x="605" y="187"/>
                  </a:cubicBezTo>
                  <a:cubicBezTo>
                    <a:pt x="555" y="78"/>
                    <a:pt x="444" y="0"/>
                    <a:pt x="3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286007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1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3289350" y="4521525"/>
              <a:ext cx="15275" cy="14225"/>
            </a:xfrm>
            <a:custGeom>
              <a:avLst/>
              <a:gdLst/>
              <a:ahLst/>
              <a:cxnLst/>
              <a:rect l="l" t="t" r="r" b="b"/>
              <a:pathLst>
                <a:path w="611" h="569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21"/>
                    <a:pt x="47" y="507"/>
                    <a:pt x="118" y="568"/>
                  </a:cubicBezTo>
                  <a:cubicBezTo>
                    <a:pt x="285" y="445"/>
                    <a:pt x="450" y="318"/>
                    <a:pt x="611" y="189"/>
                  </a:cubicBezTo>
                  <a:cubicBezTo>
                    <a:pt x="563" y="79"/>
                    <a:pt x="451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28210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28210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28210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2860075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2860075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286007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28210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28210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6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28210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28210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2788500" y="4182050"/>
              <a:ext cx="9525" cy="15500"/>
            </a:xfrm>
            <a:custGeom>
              <a:avLst/>
              <a:gdLst/>
              <a:ahLst/>
              <a:cxnLst/>
              <a:rect l="l" t="t" r="r" b="b"/>
              <a:pathLst>
                <a:path w="381" h="620" extrusionOk="0">
                  <a:moveTo>
                    <a:pt x="168" y="0"/>
                  </a:moveTo>
                  <a:cubicBezTo>
                    <a:pt x="107" y="204"/>
                    <a:pt x="52" y="407"/>
                    <a:pt x="0" y="614"/>
                  </a:cubicBezTo>
                  <a:cubicBezTo>
                    <a:pt x="19" y="618"/>
                    <a:pt x="40" y="620"/>
                    <a:pt x="61" y="620"/>
                  </a:cubicBezTo>
                  <a:cubicBezTo>
                    <a:pt x="237" y="620"/>
                    <a:pt x="380" y="476"/>
                    <a:pt x="380" y="300"/>
                  </a:cubicBezTo>
                  <a:cubicBezTo>
                    <a:pt x="380" y="160"/>
                    <a:pt x="293" y="44"/>
                    <a:pt x="1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28210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2782725" y="4215525"/>
              <a:ext cx="15300" cy="16050"/>
            </a:xfrm>
            <a:custGeom>
              <a:avLst/>
              <a:gdLst/>
              <a:ahLst/>
              <a:cxnLst/>
              <a:rect l="l" t="t" r="r" b="b"/>
              <a:pathLst>
                <a:path w="612" h="642" extrusionOk="0">
                  <a:moveTo>
                    <a:pt x="292" y="1"/>
                  </a:moveTo>
                  <a:cubicBezTo>
                    <a:pt x="200" y="1"/>
                    <a:pt x="117" y="40"/>
                    <a:pt x="58" y="103"/>
                  </a:cubicBezTo>
                  <a:cubicBezTo>
                    <a:pt x="37" y="221"/>
                    <a:pt x="19" y="335"/>
                    <a:pt x="1" y="453"/>
                  </a:cubicBezTo>
                  <a:cubicBezTo>
                    <a:pt x="51" y="563"/>
                    <a:pt x="162" y="641"/>
                    <a:pt x="292" y="641"/>
                  </a:cubicBezTo>
                  <a:cubicBezTo>
                    <a:pt x="468" y="641"/>
                    <a:pt x="611" y="498"/>
                    <a:pt x="611" y="320"/>
                  </a:cubicBezTo>
                  <a:cubicBezTo>
                    <a:pt x="611" y="144"/>
                    <a:pt x="468" y="1"/>
                    <a:pt x="2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28210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28210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3016175" y="401147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3055950" y="3953025"/>
              <a:ext cx="15125" cy="6500"/>
            </a:xfrm>
            <a:custGeom>
              <a:avLst/>
              <a:gdLst/>
              <a:ahLst/>
              <a:cxnLst/>
              <a:rect l="l" t="t" r="r" b="b"/>
              <a:pathLst>
                <a:path w="605" h="260" extrusionOk="0">
                  <a:moveTo>
                    <a:pt x="605" y="0"/>
                  </a:moveTo>
                  <a:lnTo>
                    <a:pt x="605" y="0"/>
                  </a:lnTo>
                  <a:cubicBezTo>
                    <a:pt x="401" y="18"/>
                    <a:pt x="200" y="44"/>
                    <a:pt x="1" y="74"/>
                  </a:cubicBezTo>
                  <a:cubicBezTo>
                    <a:pt x="49" y="182"/>
                    <a:pt x="160" y="259"/>
                    <a:pt x="290" y="259"/>
                  </a:cubicBezTo>
                  <a:cubicBezTo>
                    <a:pt x="447" y="259"/>
                    <a:pt x="576" y="149"/>
                    <a:pt x="60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3054925" y="3977350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0"/>
                    <a:pt x="316" y="0"/>
                  </a:cubicBezTo>
                  <a:cubicBezTo>
                    <a:pt x="138" y="5"/>
                    <a:pt x="1" y="154"/>
                    <a:pt x="5" y="330"/>
                  </a:cubicBezTo>
                  <a:cubicBezTo>
                    <a:pt x="11" y="503"/>
                    <a:pt x="154" y="639"/>
                    <a:pt x="326" y="639"/>
                  </a:cubicBezTo>
                  <a:cubicBezTo>
                    <a:pt x="330" y="639"/>
                    <a:pt x="333" y="639"/>
                    <a:pt x="337" y="639"/>
                  </a:cubicBezTo>
                  <a:cubicBezTo>
                    <a:pt x="513" y="633"/>
                    <a:pt x="652" y="486"/>
                    <a:pt x="646" y="309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301617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3054925" y="4113375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0"/>
                    <a:pt x="316" y="0"/>
                  </a:cubicBezTo>
                  <a:cubicBezTo>
                    <a:pt x="138" y="6"/>
                    <a:pt x="1" y="154"/>
                    <a:pt x="5" y="330"/>
                  </a:cubicBezTo>
                  <a:cubicBezTo>
                    <a:pt x="11" y="503"/>
                    <a:pt x="154" y="639"/>
                    <a:pt x="326" y="639"/>
                  </a:cubicBezTo>
                  <a:cubicBezTo>
                    <a:pt x="330" y="639"/>
                    <a:pt x="333" y="639"/>
                    <a:pt x="337" y="639"/>
                  </a:cubicBezTo>
                  <a:cubicBezTo>
                    <a:pt x="513" y="633"/>
                    <a:pt x="652" y="486"/>
                    <a:pt x="646" y="309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3054925" y="4079350"/>
              <a:ext cx="16300" cy="16050"/>
            </a:xfrm>
            <a:custGeom>
              <a:avLst/>
              <a:gdLst/>
              <a:ahLst/>
              <a:cxnLst/>
              <a:rect l="l" t="t" r="r" b="b"/>
              <a:pathLst>
                <a:path w="652" h="642" extrusionOk="0">
                  <a:moveTo>
                    <a:pt x="327" y="1"/>
                  </a:moveTo>
                  <a:cubicBezTo>
                    <a:pt x="323" y="1"/>
                    <a:pt x="320" y="1"/>
                    <a:pt x="316" y="1"/>
                  </a:cubicBezTo>
                  <a:cubicBezTo>
                    <a:pt x="138" y="7"/>
                    <a:pt x="1" y="154"/>
                    <a:pt x="5" y="332"/>
                  </a:cubicBezTo>
                  <a:cubicBezTo>
                    <a:pt x="11" y="505"/>
                    <a:pt x="154" y="641"/>
                    <a:pt x="326" y="641"/>
                  </a:cubicBezTo>
                  <a:cubicBezTo>
                    <a:pt x="330" y="641"/>
                    <a:pt x="333" y="641"/>
                    <a:pt x="337" y="641"/>
                  </a:cubicBezTo>
                  <a:cubicBezTo>
                    <a:pt x="513" y="635"/>
                    <a:pt x="652" y="487"/>
                    <a:pt x="646" y="311"/>
                  </a:cubicBezTo>
                  <a:cubicBezTo>
                    <a:pt x="640" y="137"/>
                    <a:pt x="498" y="1"/>
                    <a:pt x="32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3054900" y="4011325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8" y="0"/>
                  </a:moveTo>
                  <a:cubicBezTo>
                    <a:pt x="324" y="0"/>
                    <a:pt x="321" y="0"/>
                    <a:pt x="317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5"/>
                    <a:pt x="155" y="641"/>
                    <a:pt x="327" y="641"/>
                  </a:cubicBezTo>
                  <a:cubicBezTo>
                    <a:pt x="331" y="641"/>
                    <a:pt x="334" y="641"/>
                    <a:pt x="338" y="641"/>
                  </a:cubicBezTo>
                  <a:cubicBezTo>
                    <a:pt x="514" y="635"/>
                    <a:pt x="653" y="487"/>
                    <a:pt x="647" y="309"/>
                  </a:cubicBezTo>
                  <a:cubicBezTo>
                    <a:pt x="641" y="137"/>
                    <a:pt x="499" y="0"/>
                    <a:pt x="32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293807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3054925" y="4045375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1"/>
                    <a:pt x="316" y="1"/>
                  </a:cubicBezTo>
                  <a:cubicBezTo>
                    <a:pt x="138" y="7"/>
                    <a:pt x="1" y="154"/>
                    <a:pt x="5" y="331"/>
                  </a:cubicBezTo>
                  <a:cubicBezTo>
                    <a:pt x="11" y="503"/>
                    <a:pt x="154" y="640"/>
                    <a:pt x="326" y="640"/>
                  </a:cubicBezTo>
                  <a:cubicBezTo>
                    <a:pt x="330" y="640"/>
                    <a:pt x="333" y="640"/>
                    <a:pt x="337" y="640"/>
                  </a:cubicBezTo>
                  <a:cubicBezTo>
                    <a:pt x="513" y="635"/>
                    <a:pt x="652" y="486"/>
                    <a:pt x="646" y="310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301617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301617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0161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0161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01617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301617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301617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301617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301617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3055200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305520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3055200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305520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3094125" y="3977450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4"/>
                    <a:pt x="0" y="150"/>
                    <a:pt x="3" y="326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7"/>
                    <a:pt x="646" y="491"/>
                    <a:pt x="643" y="314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3094225" y="3951500"/>
              <a:ext cx="16025" cy="8025"/>
            </a:xfrm>
            <a:custGeom>
              <a:avLst/>
              <a:gdLst/>
              <a:ahLst/>
              <a:cxnLst/>
              <a:rect l="l" t="t" r="r" b="b"/>
              <a:pathLst>
                <a:path w="641" h="321" extrusionOk="0">
                  <a:moveTo>
                    <a:pt x="321" y="1"/>
                  </a:moveTo>
                  <a:cubicBezTo>
                    <a:pt x="213" y="1"/>
                    <a:pt x="106" y="2"/>
                    <a:pt x="1" y="4"/>
                  </a:cubicBezTo>
                  <a:cubicBezTo>
                    <a:pt x="2" y="180"/>
                    <a:pt x="145" y="320"/>
                    <a:pt x="321" y="320"/>
                  </a:cubicBezTo>
                  <a:cubicBezTo>
                    <a:pt x="496" y="320"/>
                    <a:pt x="639" y="180"/>
                    <a:pt x="641" y="4"/>
                  </a:cubicBezTo>
                  <a:cubicBezTo>
                    <a:pt x="535" y="2"/>
                    <a:pt x="42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3055200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3055200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305520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305520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305520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305520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305520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305520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305520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301617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297710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977100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977100" y="404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297710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297710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297710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297710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297710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293807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293807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2977100" y="3977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293807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293807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2938075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2938075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297710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3094125" y="4011425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6"/>
                    <a:pt x="0" y="152"/>
                    <a:pt x="3" y="328"/>
                  </a:cubicBezTo>
                  <a:cubicBezTo>
                    <a:pt x="7" y="502"/>
                    <a:pt x="148" y="642"/>
                    <a:pt x="322" y="642"/>
                  </a:cubicBezTo>
                  <a:cubicBezTo>
                    <a:pt x="324" y="642"/>
                    <a:pt x="327" y="641"/>
                    <a:pt x="330" y="641"/>
                  </a:cubicBezTo>
                  <a:cubicBezTo>
                    <a:pt x="506" y="638"/>
                    <a:pt x="646" y="492"/>
                    <a:pt x="643" y="316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3016175" y="3977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297710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3016175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301617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2977100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3016175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3016175" y="404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2977100" y="4555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297710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297710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97710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97710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01617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1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297710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2" name="Google Shape;3142;p7"/>
          <p:cNvSpPr/>
          <p:nvPr/>
        </p:nvSpPr>
        <p:spPr>
          <a:xfrm>
            <a:off x="334200" y="949675"/>
            <a:ext cx="8475600" cy="3904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7"/>
          <p:cNvSpPr txBox="1">
            <a:spLocks noGrp="1"/>
          </p:cNvSpPr>
          <p:nvPr>
            <p:ph type="body" idx="1"/>
          </p:nvPr>
        </p:nvSpPr>
        <p:spPr>
          <a:xfrm>
            <a:off x="720000" y="882725"/>
            <a:ext cx="3852000" cy="3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44" name="Google Shape;3144;p7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0" rIns="36575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0" name="Google Shape;5500;p14"/>
          <p:cNvGrpSpPr/>
          <p:nvPr/>
        </p:nvGrpSpPr>
        <p:grpSpPr>
          <a:xfrm>
            <a:off x="70051" y="76201"/>
            <a:ext cx="640525" cy="646075"/>
            <a:chOff x="2781975" y="3951500"/>
            <a:chExt cx="640525" cy="646075"/>
          </a:xfrm>
        </p:grpSpPr>
        <p:sp>
          <p:nvSpPr>
            <p:cNvPr id="5501" name="Google Shape;5501;p14"/>
            <p:cNvSpPr/>
            <p:nvPr/>
          </p:nvSpPr>
          <p:spPr>
            <a:xfrm>
              <a:off x="317232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4"/>
            <p:cNvSpPr/>
            <p:nvPr/>
          </p:nvSpPr>
          <p:spPr>
            <a:xfrm>
              <a:off x="317232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4"/>
            <p:cNvSpPr/>
            <p:nvPr/>
          </p:nvSpPr>
          <p:spPr>
            <a:xfrm>
              <a:off x="3133250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4"/>
            <p:cNvSpPr/>
            <p:nvPr/>
          </p:nvSpPr>
          <p:spPr>
            <a:xfrm>
              <a:off x="317232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4"/>
            <p:cNvSpPr/>
            <p:nvPr/>
          </p:nvSpPr>
          <p:spPr>
            <a:xfrm>
              <a:off x="317232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4"/>
            <p:cNvSpPr/>
            <p:nvPr/>
          </p:nvSpPr>
          <p:spPr>
            <a:xfrm>
              <a:off x="317232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7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4"/>
            <p:cNvSpPr/>
            <p:nvPr/>
          </p:nvSpPr>
          <p:spPr>
            <a:xfrm>
              <a:off x="317232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4"/>
            <p:cNvSpPr/>
            <p:nvPr/>
          </p:nvSpPr>
          <p:spPr>
            <a:xfrm>
              <a:off x="317232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6" y="641"/>
                    <a:pt x="641" y="497"/>
                    <a:pt x="641" y="321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4"/>
            <p:cNvSpPr/>
            <p:nvPr/>
          </p:nvSpPr>
          <p:spPr>
            <a:xfrm>
              <a:off x="3172025" y="4045375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1"/>
                    <a:pt x="315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3"/>
                    <a:pt x="154" y="640"/>
                    <a:pt x="325" y="640"/>
                  </a:cubicBezTo>
                  <a:cubicBezTo>
                    <a:pt x="329" y="640"/>
                    <a:pt x="332" y="640"/>
                    <a:pt x="336" y="640"/>
                  </a:cubicBezTo>
                  <a:cubicBezTo>
                    <a:pt x="514" y="635"/>
                    <a:pt x="653" y="486"/>
                    <a:pt x="646" y="310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4"/>
            <p:cNvSpPr/>
            <p:nvPr/>
          </p:nvSpPr>
          <p:spPr>
            <a:xfrm>
              <a:off x="3172025" y="4011325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6" y="0"/>
                  </a:moveTo>
                  <a:cubicBezTo>
                    <a:pt x="322" y="0"/>
                    <a:pt x="319" y="0"/>
                    <a:pt x="315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5"/>
                    <a:pt x="154" y="641"/>
                    <a:pt x="325" y="641"/>
                  </a:cubicBezTo>
                  <a:cubicBezTo>
                    <a:pt x="329" y="641"/>
                    <a:pt x="332" y="641"/>
                    <a:pt x="336" y="641"/>
                  </a:cubicBezTo>
                  <a:cubicBezTo>
                    <a:pt x="514" y="635"/>
                    <a:pt x="653" y="487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4"/>
            <p:cNvSpPr/>
            <p:nvPr/>
          </p:nvSpPr>
          <p:spPr>
            <a:xfrm>
              <a:off x="3172025" y="3977350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0"/>
                    <a:pt x="315" y="0"/>
                  </a:cubicBezTo>
                  <a:cubicBezTo>
                    <a:pt x="139" y="5"/>
                    <a:pt x="0" y="154"/>
                    <a:pt x="6" y="330"/>
                  </a:cubicBezTo>
                  <a:cubicBezTo>
                    <a:pt x="12" y="503"/>
                    <a:pt x="154" y="639"/>
                    <a:pt x="325" y="639"/>
                  </a:cubicBezTo>
                  <a:cubicBezTo>
                    <a:pt x="329" y="639"/>
                    <a:pt x="332" y="639"/>
                    <a:pt x="336" y="639"/>
                  </a:cubicBezTo>
                  <a:cubicBezTo>
                    <a:pt x="514" y="633"/>
                    <a:pt x="653" y="486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4"/>
            <p:cNvSpPr/>
            <p:nvPr/>
          </p:nvSpPr>
          <p:spPr>
            <a:xfrm>
              <a:off x="3133250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4"/>
            <p:cNvSpPr/>
            <p:nvPr/>
          </p:nvSpPr>
          <p:spPr>
            <a:xfrm>
              <a:off x="3172025" y="4113375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0"/>
                    <a:pt x="315" y="0"/>
                  </a:cubicBezTo>
                  <a:cubicBezTo>
                    <a:pt x="139" y="6"/>
                    <a:pt x="0" y="154"/>
                    <a:pt x="6" y="330"/>
                  </a:cubicBezTo>
                  <a:cubicBezTo>
                    <a:pt x="12" y="503"/>
                    <a:pt x="154" y="639"/>
                    <a:pt x="325" y="639"/>
                  </a:cubicBezTo>
                  <a:cubicBezTo>
                    <a:pt x="329" y="639"/>
                    <a:pt x="332" y="639"/>
                    <a:pt x="336" y="639"/>
                  </a:cubicBezTo>
                  <a:cubicBezTo>
                    <a:pt x="514" y="633"/>
                    <a:pt x="653" y="486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4"/>
            <p:cNvSpPr/>
            <p:nvPr/>
          </p:nvSpPr>
          <p:spPr>
            <a:xfrm>
              <a:off x="3172025" y="4079350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6" y="1"/>
                  </a:moveTo>
                  <a:cubicBezTo>
                    <a:pt x="322" y="1"/>
                    <a:pt x="319" y="1"/>
                    <a:pt x="315" y="1"/>
                  </a:cubicBezTo>
                  <a:cubicBezTo>
                    <a:pt x="139" y="7"/>
                    <a:pt x="0" y="154"/>
                    <a:pt x="6" y="332"/>
                  </a:cubicBezTo>
                  <a:cubicBezTo>
                    <a:pt x="12" y="505"/>
                    <a:pt x="154" y="641"/>
                    <a:pt x="325" y="641"/>
                  </a:cubicBezTo>
                  <a:cubicBezTo>
                    <a:pt x="329" y="641"/>
                    <a:pt x="332" y="641"/>
                    <a:pt x="336" y="641"/>
                  </a:cubicBezTo>
                  <a:cubicBezTo>
                    <a:pt x="514" y="635"/>
                    <a:pt x="653" y="487"/>
                    <a:pt x="646" y="310"/>
                  </a:cubicBezTo>
                  <a:cubicBezTo>
                    <a:pt x="641" y="137"/>
                    <a:pt x="499" y="1"/>
                    <a:pt x="3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4"/>
            <p:cNvSpPr/>
            <p:nvPr/>
          </p:nvSpPr>
          <p:spPr>
            <a:xfrm>
              <a:off x="317232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4"/>
            <p:cNvSpPr/>
            <p:nvPr/>
          </p:nvSpPr>
          <p:spPr>
            <a:xfrm>
              <a:off x="317232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4"/>
            <p:cNvSpPr/>
            <p:nvPr/>
          </p:nvSpPr>
          <p:spPr>
            <a:xfrm>
              <a:off x="317232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4"/>
            <p:cNvSpPr/>
            <p:nvPr/>
          </p:nvSpPr>
          <p:spPr>
            <a:xfrm>
              <a:off x="321130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4"/>
            <p:cNvSpPr/>
            <p:nvPr/>
          </p:nvSpPr>
          <p:spPr>
            <a:xfrm>
              <a:off x="321130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4"/>
            <p:cNvSpPr/>
            <p:nvPr/>
          </p:nvSpPr>
          <p:spPr>
            <a:xfrm>
              <a:off x="321130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4"/>
            <p:cNvSpPr/>
            <p:nvPr/>
          </p:nvSpPr>
          <p:spPr>
            <a:xfrm>
              <a:off x="321130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4"/>
            <p:cNvSpPr/>
            <p:nvPr/>
          </p:nvSpPr>
          <p:spPr>
            <a:xfrm>
              <a:off x="321130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4"/>
            <p:cNvSpPr/>
            <p:nvPr/>
          </p:nvSpPr>
          <p:spPr>
            <a:xfrm>
              <a:off x="317232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4"/>
            <p:cNvSpPr/>
            <p:nvPr/>
          </p:nvSpPr>
          <p:spPr>
            <a:xfrm>
              <a:off x="321130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4"/>
            <p:cNvSpPr/>
            <p:nvPr/>
          </p:nvSpPr>
          <p:spPr>
            <a:xfrm>
              <a:off x="321130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4"/>
            <p:cNvSpPr/>
            <p:nvPr/>
          </p:nvSpPr>
          <p:spPr>
            <a:xfrm>
              <a:off x="317232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4"/>
            <p:cNvSpPr/>
            <p:nvPr/>
          </p:nvSpPr>
          <p:spPr>
            <a:xfrm>
              <a:off x="321130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4"/>
            <p:cNvSpPr/>
            <p:nvPr/>
          </p:nvSpPr>
          <p:spPr>
            <a:xfrm>
              <a:off x="3211300" y="3977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4"/>
            <p:cNvSpPr/>
            <p:nvPr/>
          </p:nvSpPr>
          <p:spPr>
            <a:xfrm>
              <a:off x="317232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4"/>
            <p:cNvSpPr/>
            <p:nvPr/>
          </p:nvSpPr>
          <p:spPr>
            <a:xfrm>
              <a:off x="321130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4"/>
            <p:cNvSpPr/>
            <p:nvPr/>
          </p:nvSpPr>
          <p:spPr>
            <a:xfrm>
              <a:off x="3211300" y="404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4"/>
            <p:cNvSpPr/>
            <p:nvPr/>
          </p:nvSpPr>
          <p:spPr>
            <a:xfrm>
              <a:off x="3211300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4"/>
            <p:cNvSpPr/>
            <p:nvPr/>
          </p:nvSpPr>
          <p:spPr>
            <a:xfrm>
              <a:off x="3133250" y="401147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4"/>
            <p:cNvSpPr/>
            <p:nvPr/>
          </p:nvSpPr>
          <p:spPr>
            <a:xfrm>
              <a:off x="309422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4"/>
            <p:cNvSpPr/>
            <p:nvPr/>
          </p:nvSpPr>
          <p:spPr>
            <a:xfrm>
              <a:off x="309422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4"/>
            <p:cNvSpPr/>
            <p:nvPr/>
          </p:nvSpPr>
          <p:spPr>
            <a:xfrm>
              <a:off x="309422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4"/>
            <p:cNvSpPr/>
            <p:nvPr/>
          </p:nvSpPr>
          <p:spPr>
            <a:xfrm>
              <a:off x="309422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4"/>
            <p:cNvSpPr/>
            <p:nvPr/>
          </p:nvSpPr>
          <p:spPr>
            <a:xfrm>
              <a:off x="309422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4"/>
            <p:cNvSpPr/>
            <p:nvPr/>
          </p:nvSpPr>
          <p:spPr>
            <a:xfrm>
              <a:off x="309422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4"/>
            <p:cNvSpPr/>
            <p:nvPr/>
          </p:nvSpPr>
          <p:spPr>
            <a:xfrm>
              <a:off x="309422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1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4"/>
            <p:cNvSpPr/>
            <p:nvPr/>
          </p:nvSpPr>
          <p:spPr>
            <a:xfrm>
              <a:off x="309422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4"/>
            <p:cNvSpPr/>
            <p:nvPr/>
          </p:nvSpPr>
          <p:spPr>
            <a:xfrm>
              <a:off x="3133400" y="3952975"/>
              <a:ext cx="15125" cy="6550"/>
            </a:xfrm>
            <a:custGeom>
              <a:avLst/>
              <a:gdLst/>
              <a:ahLst/>
              <a:cxnLst/>
              <a:rect l="l" t="t" r="r" b="b"/>
              <a:pathLst>
                <a:path w="605" h="262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151"/>
                    <a:pt x="159" y="261"/>
                    <a:pt x="316" y="261"/>
                  </a:cubicBezTo>
                  <a:cubicBezTo>
                    <a:pt x="445" y="261"/>
                    <a:pt x="557" y="184"/>
                    <a:pt x="605" y="73"/>
                  </a:cubicBezTo>
                  <a:cubicBezTo>
                    <a:pt x="406" y="46"/>
                    <a:pt x="204" y="20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4"/>
            <p:cNvSpPr/>
            <p:nvPr/>
          </p:nvSpPr>
          <p:spPr>
            <a:xfrm>
              <a:off x="3094125" y="4113475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4"/>
                    <a:pt x="0" y="150"/>
                    <a:pt x="3" y="328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8"/>
                    <a:pt x="646" y="492"/>
                    <a:pt x="643" y="314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4"/>
            <p:cNvSpPr/>
            <p:nvPr/>
          </p:nvSpPr>
          <p:spPr>
            <a:xfrm>
              <a:off x="3094125" y="4079500"/>
              <a:ext cx="16175" cy="16000"/>
            </a:xfrm>
            <a:custGeom>
              <a:avLst/>
              <a:gdLst/>
              <a:ahLst/>
              <a:cxnLst/>
              <a:rect l="l" t="t" r="r" b="b"/>
              <a:pathLst>
                <a:path w="647" h="640" extrusionOk="0">
                  <a:moveTo>
                    <a:pt x="326" y="1"/>
                  </a:moveTo>
                  <a:cubicBezTo>
                    <a:pt x="323" y="1"/>
                    <a:pt x="321" y="1"/>
                    <a:pt x="318" y="1"/>
                  </a:cubicBezTo>
                  <a:cubicBezTo>
                    <a:pt x="140" y="4"/>
                    <a:pt x="0" y="150"/>
                    <a:pt x="3" y="326"/>
                  </a:cubicBezTo>
                  <a:cubicBezTo>
                    <a:pt x="7" y="500"/>
                    <a:pt x="149" y="640"/>
                    <a:pt x="322" y="640"/>
                  </a:cubicBezTo>
                  <a:cubicBezTo>
                    <a:pt x="325" y="640"/>
                    <a:pt x="327" y="640"/>
                    <a:pt x="330" y="640"/>
                  </a:cubicBezTo>
                  <a:cubicBezTo>
                    <a:pt x="506" y="637"/>
                    <a:pt x="646" y="490"/>
                    <a:pt x="643" y="314"/>
                  </a:cubicBezTo>
                  <a:cubicBezTo>
                    <a:pt x="640" y="141"/>
                    <a:pt x="499" y="1"/>
                    <a:pt x="3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4"/>
            <p:cNvSpPr/>
            <p:nvPr/>
          </p:nvSpPr>
          <p:spPr>
            <a:xfrm>
              <a:off x="309422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1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4"/>
            <p:cNvSpPr/>
            <p:nvPr/>
          </p:nvSpPr>
          <p:spPr>
            <a:xfrm>
              <a:off x="309422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4"/>
            <p:cNvSpPr/>
            <p:nvPr/>
          </p:nvSpPr>
          <p:spPr>
            <a:xfrm>
              <a:off x="309422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4"/>
            <p:cNvSpPr/>
            <p:nvPr/>
          </p:nvSpPr>
          <p:spPr>
            <a:xfrm>
              <a:off x="3133250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4"/>
            <p:cNvSpPr/>
            <p:nvPr/>
          </p:nvSpPr>
          <p:spPr>
            <a:xfrm>
              <a:off x="309422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1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4"/>
            <p:cNvSpPr/>
            <p:nvPr/>
          </p:nvSpPr>
          <p:spPr>
            <a:xfrm>
              <a:off x="309422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1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4"/>
            <p:cNvSpPr/>
            <p:nvPr/>
          </p:nvSpPr>
          <p:spPr>
            <a:xfrm>
              <a:off x="31332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4"/>
            <p:cNvSpPr/>
            <p:nvPr/>
          </p:nvSpPr>
          <p:spPr>
            <a:xfrm>
              <a:off x="31332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4"/>
            <p:cNvSpPr/>
            <p:nvPr/>
          </p:nvSpPr>
          <p:spPr>
            <a:xfrm>
              <a:off x="31332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4"/>
            <p:cNvSpPr/>
            <p:nvPr/>
          </p:nvSpPr>
          <p:spPr>
            <a:xfrm>
              <a:off x="31332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4"/>
            <p:cNvSpPr/>
            <p:nvPr/>
          </p:nvSpPr>
          <p:spPr>
            <a:xfrm>
              <a:off x="3133250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4"/>
            <p:cNvSpPr/>
            <p:nvPr/>
          </p:nvSpPr>
          <p:spPr>
            <a:xfrm>
              <a:off x="31332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4"/>
            <p:cNvSpPr/>
            <p:nvPr/>
          </p:nvSpPr>
          <p:spPr>
            <a:xfrm>
              <a:off x="31332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4"/>
            <p:cNvSpPr/>
            <p:nvPr/>
          </p:nvSpPr>
          <p:spPr>
            <a:xfrm>
              <a:off x="3133250" y="404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4"/>
            <p:cNvSpPr/>
            <p:nvPr/>
          </p:nvSpPr>
          <p:spPr>
            <a:xfrm>
              <a:off x="3133250" y="3977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4"/>
            <p:cNvSpPr/>
            <p:nvPr/>
          </p:nvSpPr>
          <p:spPr>
            <a:xfrm>
              <a:off x="3133250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4"/>
            <p:cNvSpPr/>
            <p:nvPr/>
          </p:nvSpPr>
          <p:spPr>
            <a:xfrm>
              <a:off x="321130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4"/>
            <p:cNvSpPr/>
            <p:nvPr/>
          </p:nvSpPr>
          <p:spPr>
            <a:xfrm>
              <a:off x="31332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4"/>
            <p:cNvSpPr/>
            <p:nvPr/>
          </p:nvSpPr>
          <p:spPr>
            <a:xfrm>
              <a:off x="31332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4"/>
            <p:cNvSpPr/>
            <p:nvPr/>
          </p:nvSpPr>
          <p:spPr>
            <a:xfrm>
              <a:off x="31332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4"/>
            <p:cNvSpPr/>
            <p:nvPr/>
          </p:nvSpPr>
          <p:spPr>
            <a:xfrm>
              <a:off x="31332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4"/>
            <p:cNvSpPr/>
            <p:nvPr/>
          </p:nvSpPr>
          <p:spPr>
            <a:xfrm>
              <a:off x="33674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4"/>
            <p:cNvSpPr/>
            <p:nvPr/>
          </p:nvSpPr>
          <p:spPr>
            <a:xfrm>
              <a:off x="332837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4"/>
            <p:cNvSpPr/>
            <p:nvPr/>
          </p:nvSpPr>
          <p:spPr>
            <a:xfrm>
              <a:off x="33283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4"/>
            <p:cNvSpPr/>
            <p:nvPr/>
          </p:nvSpPr>
          <p:spPr>
            <a:xfrm>
              <a:off x="33283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4"/>
            <p:cNvSpPr/>
            <p:nvPr/>
          </p:nvSpPr>
          <p:spPr>
            <a:xfrm>
              <a:off x="332837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4"/>
            <p:cNvSpPr/>
            <p:nvPr/>
          </p:nvSpPr>
          <p:spPr>
            <a:xfrm>
              <a:off x="332837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4"/>
            <p:cNvSpPr/>
            <p:nvPr/>
          </p:nvSpPr>
          <p:spPr>
            <a:xfrm>
              <a:off x="332837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4"/>
            <p:cNvSpPr/>
            <p:nvPr/>
          </p:nvSpPr>
          <p:spPr>
            <a:xfrm>
              <a:off x="332837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4"/>
            <p:cNvSpPr/>
            <p:nvPr/>
          </p:nvSpPr>
          <p:spPr>
            <a:xfrm>
              <a:off x="332837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4"/>
            <p:cNvSpPr/>
            <p:nvPr/>
          </p:nvSpPr>
          <p:spPr>
            <a:xfrm>
              <a:off x="328935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4"/>
            <p:cNvSpPr/>
            <p:nvPr/>
          </p:nvSpPr>
          <p:spPr>
            <a:xfrm>
              <a:off x="328935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4"/>
            <p:cNvSpPr/>
            <p:nvPr/>
          </p:nvSpPr>
          <p:spPr>
            <a:xfrm>
              <a:off x="328935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4"/>
            <p:cNvSpPr/>
            <p:nvPr/>
          </p:nvSpPr>
          <p:spPr>
            <a:xfrm>
              <a:off x="328935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4"/>
            <p:cNvSpPr/>
            <p:nvPr/>
          </p:nvSpPr>
          <p:spPr>
            <a:xfrm>
              <a:off x="328935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4"/>
            <p:cNvSpPr/>
            <p:nvPr/>
          </p:nvSpPr>
          <p:spPr>
            <a:xfrm>
              <a:off x="332837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4"/>
            <p:cNvSpPr/>
            <p:nvPr/>
          </p:nvSpPr>
          <p:spPr>
            <a:xfrm>
              <a:off x="332837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4"/>
            <p:cNvSpPr/>
            <p:nvPr/>
          </p:nvSpPr>
          <p:spPr>
            <a:xfrm>
              <a:off x="3328375" y="4047150"/>
              <a:ext cx="14125" cy="14425"/>
            </a:xfrm>
            <a:custGeom>
              <a:avLst/>
              <a:gdLst/>
              <a:ahLst/>
              <a:cxnLst/>
              <a:rect l="l" t="t" r="r" b="b"/>
              <a:pathLst>
                <a:path w="565" h="577" extrusionOk="0">
                  <a:moveTo>
                    <a:pt x="129" y="0"/>
                  </a:moveTo>
                  <a:cubicBezTo>
                    <a:pt x="52" y="58"/>
                    <a:pt x="1" y="151"/>
                    <a:pt x="1" y="257"/>
                  </a:cubicBezTo>
                  <a:cubicBezTo>
                    <a:pt x="1" y="433"/>
                    <a:pt x="144" y="576"/>
                    <a:pt x="322" y="576"/>
                  </a:cubicBezTo>
                  <a:cubicBezTo>
                    <a:pt x="420" y="576"/>
                    <a:pt x="506" y="531"/>
                    <a:pt x="564" y="462"/>
                  </a:cubicBezTo>
                  <a:cubicBezTo>
                    <a:pt x="423" y="305"/>
                    <a:pt x="278" y="151"/>
                    <a:pt x="12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4"/>
            <p:cNvSpPr/>
            <p:nvPr/>
          </p:nvSpPr>
          <p:spPr>
            <a:xfrm>
              <a:off x="332837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4"/>
            <p:cNvSpPr/>
            <p:nvPr/>
          </p:nvSpPr>
          <p:spPr>
            <a:xfrm>
              <a:off x="33674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4"/>
            <p:cNvSpPr/>
            <p:nvPr/>
          </p:nvSpPr>
          <p:spPr>
            <a:xfrm>
              <a:off x="3406475" y="4182050"/>
              <a:ext cx="9525" cy="15500"/>
            </a:xfrm>
            <a:custGeom>
              <a:avLst/>
              <a:gdLst/>
              <a:ahLst/>
              <a:cxnLst/>
              <a:rect l="l" t="t" r="r" b="b"/>
              <a:pathLst>
                <a:path w="381" h="620" extrusionOk="0">
                  <a:moveTo>
                    <a:pt x="213" y="0"/>
                  </a:moveTo>
                  <a:cubicBezTo>
                    <a:pt x="89" y="44"/>
                    <a:pt x="0" y="160"/>
                    <a:pt x="0" y="300"/>
                  </a:cubicBezTo>
                  <a:cubicBezTo>
                    <a:pt x="0" y="476"/>
                    <a:pt x="143" y="620"/>
                    <a:pt x="320" y="620"/>
                  </a:cubicBezTo>
                  <a:cubicBezTo>
                    <a:pt x="341" y="620"/>
                    <a:pt x="360" y="618"/>
                    <a:pt x="380" y="614"/>
                  </a:cubicBezTo>
                  <a:cubicBezTo>
                    <a:pt x="330" y="407"/>
                    <a:pt x="275" y="202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4"/>
            <p:cNvSpPr/>
            <p:nvPr/>
          </p:nvSpPr>
          <p:spPr>
            <a:xfrm>
              <a:off x="33674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4"/>
            <p:cNvSpPr/>
            <p:nvPr/>
          </p:nvSpPr>
          <p:spPr>
            <a:xfrm>
              <a:off x="3094125" y="4045500"/>
              <a:ext cx="16175" cy="16025"/>
            </a:xfrm>
            <a:custGeom>
              <a:avLst/>
              <a:gdLst/>
              <a:ahLst/>
              <a:cxnLst/>
              <a:rect l="l" t="t" r="r" b="b"/>
              <a:pathLst>
                <a:path w="647" h="641" extrusionOk="0">
                  <a:moveTo>
                    <a:pt x="324" y="0"/>
                  </a:moveTo>
                  <a:cubicBezTo>
                    <a:pt x="322" y="0"/>
                    <a:pt x="320" y="0"/>
                    <a:pt x="318" y="0"/>
                  </a:cubicBezTo>
                  <a:cubicBezTo>
                    <a:pt x="140" y="3"/>
                    <a:pt x="0" y="149"/>
                    <a:pt x="3" y="327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8"/>
                    <a:pt x="646" y="491"/>
                    <a:pt x="643" y="314"/>
                  </a:cubicBezTo>
                  <a:cubicBezTo>
                    <a:pt x="640" y="139"/>
                    <a:pt x="497" y="0"/>
                    <a:pt x="3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4"/>
            <p:cNvSpPr/>
            <p:nvPr/>
          </p:nvSpPr>
          <p:spPr>
            <a:xfrm>
              <a:off x="3406475" y="4215525"/>
              <a:ext cx="15275" cy="16050"/>
            </a:xfrm>
            <a:custGeom>
              <a:avLst/>
              <a:gdLst/>
              <a:ahLst/>
              <a:cxnLst/>
              <a:rect l="l" t="t" r="r" b="b"/>
              <a:pathLst>
                <a:path w="61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51" y="641"/>
                    <a:pt x="561" y="563"/>
                    <a:pt x="611" y="453"/>
                  </a:cubicBezTo>
                  <a:cubicBezTo>
                    <a:pt x="594" y="335"/>
                    <a:pt x="574" y="219"/>
                    <a:pt x="553" y="103"/>
                  </a:cubicBezTo>
                  <a:cubicBezTo>
                    <a:pt x="496" y="40"/>
                    <a:pt x="413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4"/>
            <p:cNvSpPr/>
            <p:nvPr/>
          </p:nvSpPr>
          <p:spPr>
            <a:xfrm>
              <a:off x="34064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4"/>
            <p:cNvSpPr/>
            <p:nvPr/>
          </p:nvSpPr>
          <p:spPr>
            <a:xfrm>
              <a:off x="34064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4"/>
            <p:cNvSpPr/>
            <p:nvPr/>
          </p:nvSpPr>
          <p:spPr>
            <a:xfrm>
              <a:off x="33674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4"/>
            <p:cNvSpPr/>
            <p:nvPr/>
          </p:nvSpPr>
          <p:spPr>
            <a:xfrm>
              <a:off x="33674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4"/>
            <p:cNvSpPr/>
            <p:nvPr/>
          </p:nvSpPr>
          <p:spPr>
            <a:xfrm>
              <a:off x="332837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4"/>
            <p:cNvSpPr/>
            <p:nvPr/>
          </p:nvSpPr>
          <p:spPr>
            <a:xfrm>
              <a:off x="33674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4"/>
            <p:cNvSpPr/>
            <p:nvPr/>
          </p:nvSpPr>
          <p:spPr>
            <a:xfrm>
              <a:off x="33674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4"/>
            <p:cNvSpPr/>
            <p:nvPr/>
          </p:nvSpPr>
          <p:spPr>
            <a:xfrm>
              <a:off x="33674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4"/>
            <p:cNvSpPr/>
            <p:nvPr/>
          </p:nvSpPr>
          <p:spPr>
            <a:xfrm>
              <a:off x="33674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4"/>
            <p:cNvSpPr/>
            <p:nvPr/>
          </p:nvSpPr>
          <p:spPr>
            <a:xfrm>
              <a:off x="33674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4"/>
            <p:cNvSpPr/>
            <p:nvPr/>
          </p:nvSpPr>
          <p:spPr>
            <a:xfrm>
              <a:off x="328935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4"/>
            <p:cNvSpPr/>
            <p:nvPr/>
          </p:nvSpPr>
          <p:spPr>
            <a:xfrm>
              <a:off x="325032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4"/>
            <p:cNvSpPr/>
            <p:nvPr/>
          </p:nvSpPr>
          <p:spPr>
            <a:xfrm>
              <a:off x="325032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4"/>
            <p:cNvSpPr/>
            <p:nvPr/>
          </p:nvSpPr>
          <p:spPr>
            <a:xfrm>
              <a:off x="325032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4"/>
            <p:cNvSpPr/>
            <p:nvPr/>
          </p:nvSpPr>
          <p:spPr>
            <a:xfrm>
              <a:off x="325032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4"/>
            <p:cNvSpPr/>
            <p:nvPr/>
          </p:nvSpPr>
          <p:spPr>
            <a:xfrm>
              <a:off x="325032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4"/>
            <p:cNvSpPr/>
            <p:nvPr/>
          </p:nvSpPr>
          <p:spPr>
            <a:xfrm>
              <a:off x="325032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4"/>
            <p:cNvSpPr/>
            <p:nvPr/>
          </p:nvSpPr>
          <p:spPr>
            <a:xfrm>
              <a:off x="325032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4"/>
            <p:cNvSpPr/>
            <p:nvPr/>
          </p:nvSpPr>
          <p:spPr>
            <a:xfrm>
              <a:off x="325032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4"/>
            <p:cNvSpPr/>
            <p:nvPr/>
          </p:nvSpPr>
          <p:spPr>
            <a:xfrm>
              <a:off x="321130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4"/>
            <p:cNvSpPr/>
            <p:nvPr/>
          </p:nvSpPr>
          <p:spPr>
            <a:xfrm>
              <a:off x="3211300" y="4555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4"/>
            <p:cNvSpPr/>
            <p:nvPr/>
          </p:nvSpPr>
          <p:spPr>
            <a:xfrm>
              <a:off x="321130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4"/>
            <p:cNvSpPr/>
            <p:nvPr/>
          </p:nvSpPr>
          <p:spPr>
            <a:xfrm>
              <a:off x="3211300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4"/>
            <p:cNvSpPr/>
            <p:nvPr/>
          </p:nvSpPr>
          <p:spPr>
            <a:xfrm>
              <a:off x="3250325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4"/>
            <p:cNvSpPr/>
            <p:nvPr/>
          </p:nvSpPr>
          <p:spPr>
            <a:xfrm>
              <a:off x="3250325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4"/>
            <p:cNvSpPr/>
            <p:nvPr/>
          </p:nvSpPr>
          <p:spPr>
            <a:xfrm>
              <a:off x="328935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4"/>
            <p:cNvSpPr/>
            <p:nvPr/>
          </p:nvSpPr>
          <p:spPr>
            <a:xfrm>
              <a:off x="328935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4"/>
            <p:cNvSpPr/>
            <p:nvPr/>
          </p:nvSpPr>
          <p:spPr>
            <a:xfrm>
              <a:off x="328935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4"/>
            <p:cNvSpPr/>
            <p:nvPr/>
          </p:nvSpPr>
          <p:spPr>
            <a:xfrm>
              <a:off x="328935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4"/>
            <p:cNvSpPr/>
            <p:nvPr/>
          </p:nvSpPr>
          <p:spPr>
            <a:xfrm>
              <a:off x="321130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4"/>
            <p:cNvSpPr/>
            <p:nvPr/>
          </p:nvSpPr>
          <p:spPr>
            <a:xfrm>
              <a:off x="325032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4"/>
            <p:cNvSpPr/>
            <p:nvPr/>
          </p:nvSpPr>
          <p:spPr>
            <a:xfrm>
              <a:off x="328935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4"/>
            <p:cNvSpPr/>
            <p:nvPr/>
          </p:nvSpPr>
          <p:spPr>
            <a:xfrm>
              <a:off x="328935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4"/>
            <p:cNvSpPr/>
            <p:nvPr/>
          </p:nvSpPr>
          <p:spPr>
            <a:xfrm>
              <a:off x="328935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4"/>
            <p:cNvSpPr/>
            <p:nvPr/>
          </p:nvSpPr>
          <p:spPr>
            <a:xfrm>
              <a:off x="325032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4"/>
            <p:cNvSpPr/>
            <p:nvPr/>
          </p:nvSpPr>
          <p:spPr>
            <a:xfrm>
              <a:off x="325032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4"/>
            <p:cNvSpPr/>
            <p:nvPr/>
          </p:nvSpPr>
          <p:spPr>
            <a:xfrm>
              <a:off x="325032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4"/>
            <p:cNvSpPr/>
            <p:nvPr/>
          </p:nvSpPr>
          <p:spPr>
            <a:xfrm>
              <a:off x="3289350" y="4013325"/>
              <a:ext cx="15275" cy="14175"/>
            </a:xfrm>
            <a:custGeom>
              <a:avLst/>
              <a:gdLst/>
              <a:ahLst/>
              <a:cxnLst/>
              <a:rect l="l" t="t" r="r" b="b"/>
              <a:pathLst>
                <a:path w="611" h="567" extrusionOk="0">
                  <a:moveTo>
                    <a:pt x="118" y="0"/>
                  </a:moveTo>
                  <a:cubicBezTo>
                    <a:pt x="47" y="61"/>
                    <a:pt x="1" y="150"/>
                    <a:pt x="1" y="247"/>
                  </a:cubicBezTo>
                  <a:cubicBezTo>
                    <a:pt x="1" y="424"/>
                    <a:pt x="144" y="567"/>
                    <a:pt x="322" y="567"/>
                  </a:cubicBezTo>
                  <a:cubicBezTo>
                    <a:pt x="451" y="567"/>
                    <a:pt x="563" y="490"/>
                    <a:pt x="611" y="379"/>
                  </a:cubicBezTo>
                  <a:cubicBezTo>
                    <a:pt x="448" y="249"/>
                    <a:pt x="285" y="122"/>
                    <a:pt x="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4"/>
            <p:cNvSpPr/>
            <p:nvPr/>
          </p:nvSpPr>
          <p:spPr>
            <a:xfrm>
              <a:off x="3289350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4"/>
            <p:cNvSpPr/>
            <p:nvPr/>
          </p:nvSpPr>
          <p:spPr>
            <a:xfrm>
              <a:off x="3250325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4"/>
            <p:cNvSpPr/>
            <p:nvPr/>
          </p:nvSpPr>
          <p:spPr>
            <a:xfrm>
              <a:off x="3250325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4"/>
            <p:cNvSpPr/>
            <p:nvPr/>
          </p:nvSpPr>
          <p:spPr>
            <a:xfrm>
              <a:off x="289905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4"/>
            <p:cNvSpPr/>
            <p:nvPr/>
          </p:nvSpPr>
          <p:spPr>
            <a:xfrm>
              <a:off x="289905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4"/>
            <p:cNvSpPr/>
            <p:nvPr/>
          </p:nvSpPr>
          <p:spPr>
            <a:xfrm>
              <a:off x="2862000" y="4047150"/>
              <a:ext cx="14100" cy="14425"/>
            </a:xfrm>
            <a:custGeom>
              <a:avLst/>
              <a:gdLst/>
              <a:ahLst/>
              <a:cxnLst/>
              <a:rect l="l" t="t" r="r" b="b"/>
              <a:pathLst>
                <a:path w="564" h="577" extrusionOk="0">
                  <a:moveTo>
                    <a:pt x="436" y="0"/>
                  </a:moveTo>
                  <a:cubicBezTo>
                    <a:pt x="287" y="151"/>
                    <a:pt x="142" y="303"/>
                    <a:pt x="0" y="462"/>
                  </a:cubicBezTo>
                  <a:cubicBezTo>
                    <a:pt x="57" y="531"/>
                    <a:pt x="143" y="576"/>
                    <a:pt x="243" y="576"/>
                  </a:cubicBezTo>
                  <a:cubicBezTo>
                    <a:pt x="421" y="576"/>
                    <a:pt x="564" y="433"/>
                    <a:pt x="564" y="257"/>
                  </a:cubicBezTo>
                  <a:cubicBezTo>
                    <a:pt x="564" y="151"/>
                    <a:pt x="513" y="58"/>
                    <a:pt x="43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4"/>
            <p:cNvSpPr/>
            <p:nvPr/>
          </p:nvSpPr>
          <p:spPr>
            <a:xfrm>
              <a:off x="2899050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4"/>
            <p:cNvSpPr/>
            <p:nvPr/>
          </p:nvSpPr>
          <p:spPr>
            <a:xfrm>
              <a:off x="289905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4"/>
            <p:cNvSpPr/>
            <p:nvPr/>
          </p:nvSpPr>
          <p:spPr>
            <a:xfrm>
              <a:off x="289905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4"/>
            <p:cNvSpPr/>
            <p:nvPr/>
          </p:nvSpPr>
          <p:spPr>
            <a:xfrm>
              <a:off x="289905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4"/>
            <p:cNvSpPr/>
            <p:nvPr/>
          </p:nvSpPr>
          <p:spPr>
            <a:xfrm>
              <a:off x="289905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4"/>
            <p:cNvSpPr/>
            <p:nvPr/>
          </p:nvSpPr>
          <p:spPr>
            <a:xfrm>
              <a:off x="289905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4"/>
            <p:cNvSpPr/>
            <p:nvPr/>
          </p:nvSpPr>
          <p:spPr>
            <a:xfrm>
              <a:off x="286007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4"/>
            <p:cNvSpPr/>
            <p:nvPr/>
          </p:nvSpPr>
          <p:spPr>
            <a:xfrm>
              <a:off x="28600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4"/>
            <p:cNvSpPr/>
            <p:nvPr/>
          </p:nvSpPr>
          <p:spPr>
            <a:xfrm>
              <a:off x="286007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4"/>
            <p:cNvSpPr/>
            <p:nvPr/>
          </p:nvSpPr>
          <p:spPr>
            <a:xfrm>
              <a:off x="28600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4"/>
            <p:cNvSpPr/>
            <p:nvPr/>
          </p:nvSpPr>
          <p:spPr>
            <a:xfrm>
              <a:off x="289905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4"/>
            <p:cNvSpPr/>
            <p:nvPr/>
          </p:nvSpPr>
          <p:spPr>
            <a:xfrm>
              <a:off x="286007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4"/>
            <p:cNvSpPr/>
            <p:nvPr/>
          </p:nvSpPr>
          <p:spPr>
            <a:xfrm>
              <a:off x="286007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4"/>
            <p:cNvSpPr/>
            <p:nvPr/>
          </p:nvSpPr>
          <p:spPr>
            <a:xfrm>
              <a:off x="286007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4"/>
            <p:cNvSpPr/>
            <p:nvPr/>
          </p:nvSpPr>
          <p:spPr>
            <a:xfrm>
              <a:off x="293807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4"/>
            <p:cNvSpPr/>
            <p:nvPr/>
          </p:nvSpPr>
          <p:spPr>
            <a:xfrm>
              <a:off x="293807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4"/>
            <p:cNvSpPr/>
            <p:nvPr/>
          </p:nvSpPr>
          <p:spPr>
            <a:xfrm>
              <a:off x="2938075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4"/>
            <p:cNvSpPr/>
            <p:nvPr/>
          </p:nvSpPr>
          <p:spPr>
            <a:xfrm>
              <a:off x="293807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4"/>
            <p:cNvSpPr/>
            <p:nvPr/>
          </p:nvSpPr>
          <p:spPr>
            <a:xfrm>
              <a:off x="29380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4"/>
            <p:cNvSpPr/>
            <p:nvPr/>
          </p:nvSpPr>
          <p:spPr>
            <a:xfrm>
              <a:off x="293807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4"/>
            <p:cNvSpPr/>
            <p:nvPr/>
          </p:nvSpPr>
          <p:spPr>
            <a:xfrm>
              <a:off x="293807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4"/>
            <p:cNvSpPr/>
            <p:nvPr/>
          </p:nvSpPr>
          <p:spPr>
            <a:xfrm>
              <a:off x="289905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4"/>
            <p:cNvSpPr/>
            <p:nvPr/>
          </p:nvSpPr>
          <p:spPr>
            <a:xfrm>
              <a:off x="289905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4"/>
            <p:cNvSpPr/>
            <p:nvPr/>
          </p:nvSpPr>
          <p:spPr>
            <a:xfrm>
              <a:off x="289905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4"/>
            <p:cNvSpPr/>
            <p:nvPr/>
          </p:nvSpPr>
          <p:spPr>
            <a:xfrm>
              <a:off x="2938075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4"/>
            <p:cNvSpPr/>
            <p:nvPr/>
          </p:nvSpPr>
          <p:spPr>
            <a:xfrm>
              <a:off x="289905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4"/>
            <p:cNvSpPr/>
            <p:nvPr/>
          </p:nvSpPr>
          <p:spPr>
            <a:xfrm>
              <a:off x="289905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4"/>
            <p:cNvSpPr/>
            <p:nvPr/>
          </p:nvSpPr>
          <p:spPr>
            <a:xfrm>
              <a:off x="286007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4"/>
            <p:cNvSpPr/>
            <p:nvPr/>
          </p:nvSpPr>
          <p:spPr>
            <a:xfrm>
              <a:off x="2899825" y="4013325"/>
              <a:ext cx="15275" cy="14175"/>
            </a:xfrm>
            <a:custGeom>
              <a:avLst/>
              <a:gdLst/>
              <a:ahLst/>
              <a:cxnLst/>
              <a:rect l="l" t="t" r="r" b="b"/>
              <a:pathLst>
                <a:path w="611" h="567" extrusionOk="0">
                  <a:moveTo>
                    <a:pt x="493" y="0"/>
                  </a:moveTo>
                  <a:cubicBezTo>
                    <a:pt x="325" y="122"/>
                    <a:pt x="161" y="249"/>
                    <a:pt x="0" y="379"/>
                  </a:cubicBezTo>
                  <a:cubicBezTo>
                    <a:pt x="51" y="490"/>
                    <a:pt x="161" y="567"/>
                    <a:pt x="289" y="567"/>
                  </a:cubicBezTo>
                  <a:cubicBezTo>
                    <a:pt x="467" y="567"/>
                    <a:pt x="610" y="424"/>
                    <a:pt x="610" y="247"/>
                  </a:cubicBezTo>
                  <a:cubicBezTo>
                    <a:pt x="610" y="148"/>
                    <a:pt x="564" y="59"/>
                    <a:pt x="4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4"/>
            <p:cNvSpPr/>
            <p:nvPr/>
          </p:nvSpPr>
          <p:spPr>
            <a:xfrm>
              <a:off x="2782725" y="4317500"/>
              <a:ext cx="15300" cy="16050"/>
            </a:xfrm>
            <a:custGeom>
              <a:avLst/>
              <a:gdLst/>
              <a:ahLst/>
              <a:cxnLst/>
              <a:rect l="l" t="t" r="r" b="b"/>
              <a:pathLst>
                <a:path w="612" h="642" extrusionOk="0">
                  <a:moveTo>
                    <a:pt x="292" y="1"/>
                  </a:moveTo>
                  <a:cubicBezTo>
                    <a:pt x="162" y="1"/>
                    <a:pt x="51" y="77"/>
                    <a:pt x="1" y="189"/>
                  </a:cubicBezTo>
                  <a:cubicBezTo>
                    <a:pt x="19" y="307"/>
                    <a:pt x="37" y="423"/>
                    <a:pt x="58" y="537"/>
                  </a:cubicBezTo>
                  <a:cubicBezTo>
                    <a:pt x="114" y="602"/>
                    <a:pt x="197" y="641"/>
                    <a:pt x="292" y="641"/>
                  </a:cubicBezTo>
                  <a:cubicBezTo>
                    <a:pt x="468" y="641"/>
                    <a:pt x="611" y="498"/>
                    <a:pt x="611" y="322"/>
                  </a:cubicBezTo>
                  <a:cubicBezTo>
                    <a:pt x="611" y="144"/>
                    <a:pt x="468" y="1"/>
                    <a:pt x="2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4"/>
            <p:cNvSpPr/>
            <p:nvPr/>
          </p:nvSpPr>
          <p:spPr>
            <a:xfrm>
              <a:off x="2899825" y="4521525"/>
              <a:ext cx="15275" cy="14225"/>
            </a:xfrm>
            <a:custGeom>
              <a:avLst/>
              <a:gdLst/>
              <a:ahLst/>
              <a:cxnLst/>
              <a:rect l="l" t="t" r="r" b="b"/>
              <a:pathLst>
                <a:path w="611" h="569" extrusionOk="0">
                  <a:moveTo>
                    <a:pt x="289" y="0"/>
                  </a:moveTo>
                  <a:cubicBezTo>
                    <a:pt x="160" y="0"/>
                    <a:pt x="48" y="79"/>
                    <a:pt x="0" y="189"/>
                  </a:cubicBezTo>
                  <a:cubicBezTo>
                    <a:pt x="161" y="318"/>
                    <a:pt x="325" y="445"/>
                    <a:pt x="493" y="568"/>
                  </a:cubicBezTo>
                  <a:cubicBezTo>
                    <a:pt x="565" y="507"/>
                    <a:pt x="610" y="421"/>
                    <a:pt x="610" y="321"/>
                  </a:cubicBezTo>
                  <a:cubicBezTo>
                    <a:pt x="610" y="144"/>
                    <a:pt x="467" y="0"/>
                    <a:pt x="28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4"/>
            <p:cNvSpPr/>
            <p:nvPr/>
          </p:nvSpPr>
          <p:spPr>
            <a:xfrm>
              <a:off x="2862000" y="4487550"/>
              <a:ext cx="14100" cy="14400"/>
            </a:xfrm>
            <a:custGeom>
              <a:avLst/>
              <a:gdLst/>
              <a:ahLst/>
              <a:cxnLst/>
              <a:rect l="l" t="t" r="r" b="b"/>
              <a:pathLst>
                <a:path w="564" h="576" extrusionOk="0">
                  <a:moveTo>
                    <a:pt x="243" y="0"/>
                  </a:moveTo>
                  <a:cubicBezTo>
                    <a:pt x="145" y="0"/>
                    <a:pt x="59" y="45"/>
                    <a:pt x="0" y="115"/>
                  </a:cubicBezTo>
                  <a:cubicBezTo>
                    <a:pt x="142" y="271"/>
                    <a:pt x="287" y="425"/>
                    <a:pt x="436" y="576"/>
                  </a:cubicBezTo>
                  <a:cubicBezTo>
                    <a:pt x="511" y="516"/>
                    <a:pt x="564" y="424"/>
                    <a:pt x="564" y="320"/>
                  </a:cubicBezTo>
                  <a:cubicBezTo>
                    <a:pt x="564" y="143"/>
                    <a:pt x="421" y="0"/>
                    <a:pt x="24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4"/>
            <p:cNvSpPr/>
            <p:nvPr/>
          </p:nvSpPr>
          <p:spPr>
            <a:xfrm>
              <a:off x="29380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4"/>
            <p:cNvSpPr/>
            <p:nvPr/>
          </p:nvSpPr>
          <p:spPr>
            <a:xfrm>
              <a:off x="2788500" y="4351475"/>
              <a:ext cx="9525" cy="15550"/>
            </a:xfrm>
            <a:custGeom>
              <a:avLst/>
              <a:gdLst/>
              <a:ahLst/>
              <a:cxnLst/>
              <a:rect l="l" t="t" r="r" b="b"/>
              <a:pathLst>
                <a:path w="381" h="622" extrusionOk="0">
                  <a:moveTo>
                    <a:pt x="61" y="1"/>
                  </a:moveTo>
                  <a:cubicBezTo>
                    <a:pt x="40" y="1"/>
                    <a:pt x="22" y="4"/>
                    <a:pt x="0" y="7"/>
                  </a:cubicBezTo>
                  <a:cubicBezTo>
                    <a:pt x="52" y="215"/>
                    <a:pt x="106" y="420"/>
                    <a:pt x="168" y="622"/>
                  </a:cubicBezTo>
                  <a:cubicBezTo>
                    <a:pt x="293" y="578"/>
                    <a:pt x="380" y="462"/>
                    <a:pt x="380" y="322"/>
                  </a:cubicBezTo>
                  <a:cubicBezTo>
                    <a:pt x="380" y="145"/>
                    <a:pt x="23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4"/>
            <p:cNvSpPr/>
            <p:nvPr/>
          </p:nvSpPr>
          <p:spPr>
            <a:xfrm>
              <a:off x="27819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4"/>
            <p:cNvSpPr/>
            <p:nvPr/>
          </p:nvSpPr>
          <p:spPr>
            <a:xfrm>
              <a:off x="27819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4"/>
            <p:cNvSpPr/>
            <p:nvPr/>
          </p:nvSpPr>
          <p:spPr>
            <a:xfrm>
              <a:off x="3055950" y="4589525"/>
              <a:ext cx="15125" cy="6575"/>
            </a:xfrm>
            <a:custGeom>
              <a:avLst/>
              <a:gdLst/>
              <a:ahLst/>
              <a:cxnLst/>
              <a:rect l="l" t="t" r="r" b="b"/>
              <a:pathLst>
                <a:path w="605" h="263" extrusionOk="0">
                  <a:moveTo>
                    <a:pt x="290" y="0"/>
                  </a:moveTo>
                  <a:cubicBezTo>
                    <a:pt x="160" y="0"/>
                    <a:pt x="49" y="78"/>
                    <a:pt x="1" y="188"/>
                  </a:cubicBezTo>
                  <a:cubicBezTo>
                    <a:pt x="200" y="217"/>
                    <a:pt x="401" y="241"/>
                    <a:pt x="605" y="262"/>
                  </a:cubicBezTo>
                  <a:cubicBezTo>
                    <a:pt x="576" y="113"/>
                    <a:pt x="447" y="0"/>
                    <a:pt x="29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4"/>
            <p:cNvSpPr/>
            <p:nvPr/>
          </p:nvSpPr>
          <p:spPr>
            <a:xfrm>
              <a:off x="3094225" y="4589525"/>
              <a:ext cx="16025" cy="8050"/>
            </a:xfrm>
            <a:custGeom>
              <a:avLst/>
              <a:gdLst/>
              <a:ahLst/>
              <a:cxnLst/>
              <a:rect l="l" t="t" r="r" b="b"/>
              <a:pathLst>
                <a:path w="641" h="322" extrusionOk="0">
                  <a:moveTo>
                    <a:pt x="321" y="0"/>
                  </a:moveTo>
                  <a:cubicBezTo>
                    <a:pt x="145" y="0"/>
                    <a:pt x="2" y="142"/>
                    <a:pt x="1" y="317"/>
                  </a:cubicBezTo>
                  <a:cubicBezTo>
                    <a:pt x="106" y="320"/>
                    <a:pt x="213" y="321"/>
                    <a:pt x="321" y="321"/>
                  </a:cubicBezTo>
                  <a:cubicBezTo>
                    <a:pt x="428" y="321"/>
                    <a:pt x="534" y="320"/>
                    <a:pt x="641" y="317"/>
                  </a:cubicBezTo>
                  <a:cubicBezTo>
                    <a:pt x="639" y="142"/>
                    <a:pt x="496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4"/>
            <p:cNvSpPr/>
            <p:nvPr/>
          </p:nvSpPr>
          <p:spPr>
            <a:xfrm>
              <a:off x="3406475" y="4317500"/>
              <a:ext cx="15275" cy="16050"/>
            </a:xfrm>
            <a:custGeom>
              <a:avLst/>
              <a:gdLst/>
              <a:ahLst/>
              <a:cxnLst/>
              <a:rect l="l" t="t" r="r" b="b"/>
              <a:pathLst>
                <a:path w="61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13" y="641"/>
                    <a:pt x="496" y="602"/>
                    <a:pt x="553" y="537"/>
                  </a:cubicBezTo>
                  <a:cubicBezTo>
                    <a:pt x="574" y="421"/>
                    <a:pt x="594" y="307"/>
                    <a:pt x="611" y="189"/>
                  </a:cubicBezTo>
                  <a:cubicBezTo>
                    <a:pt x="559" y="77"/>
                    <a:pt x="451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4"/>
            <p:cNvSpPr/>
            <p:nvPr/>
          </p:nvSpPr>
          <p:spPr>
            <a:xfrm>
              <a:off x="3328375" y="4487550"/>
              <a:ext cx="14125" cy="14400"/>
            </a:xfrm>
            <a:custGeom>
              <a:avLst/>
              <a:gdLst/>
              <a:ahLst/>
              <a:cxnLst/>
              <a:rect l="l" t="t" r="r" b="b"/>
              <a:pathLst>
                <a:path w="565" h="576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25"/>
                    <a:pt x="52" y="519"/>
                    <a:pt x="129" y="576"/>
                  </a:cubicBezTo>
                  <a:cubicBezTo>
                    <a:pt x="278" y="425"/>
                    <a:pt x="423" y="273"/>
                    <a:pt x="564" y="115"/>
                  </a:cubicBezTo>
                  <a:cubicBezTo>
                    <a:pt x="506" y="45"/>
                    <a:pt x="420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4"/>
            <p:cNvSpPr/>
            <p:nvPr/>
          </p:nvSpPr>
          <p:spPr>
            <a:xfrm>
              <a:off x="3406475" y="4351475"/>
              <a:ext cx="9525" cy="15550"/>
            </a:xfrm>
            <a:custGeom>
              <a:avLst/>
              <a:gdLst/>
              <a:ahLst/>
              <a:cxnLst/>
              <a:rect l="l" t="t" r="r" b="b"/>
              <a:pathLst>
                <a:path w="381" h="622" extrusionOk="0">
                  <a:moveTo>
                    <a:pt x="320" y="1"/>
                  </a:moveTo>
                  <a:cubicBezTo>
                    <a:pt x="143" y="1"/>
                    <a:pt x="0" y="147"/>
                    <a:pt x="0" y="322"/>
                  </a:cubicBezTo>
                  <a:cubicBezTo>
                    <a:pt x="0" y="460"/>
                    <a:pt x="89" y="578"/>
                    <a:pt x="213" y="622"/>
                  </a:cubicBezTo>
                  <a:cubicBezTo>
                    <a:pt x="273" y="418"/>
                    <a:pt x="330" y="212"/>
                    <a:pt x="380" y="7"/>
                  </a:cubicBezTo>
                  <a:cubicBezTo>
                    <a:pt x="362" y="4"/>
                    <a:pt x="341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4"/>
            <p:cNvSpPr/>
            <p:nvPr/>
          </p:nvSpPr>
          <p:spPr>
            <a:xfrm>
              <a:off x="3133400" y="4589525"/>
              <a:ext cx="15125" cy="6525"/>
            </a:xfrm>
            <a:custGeom>
              <a:avLst/>
              <a:gdLst/>
              <a:ahLst/>
              <a:cxnLst/>
              <a:rect l="l" t="t" r="r" b="b"/>
              <a:pathLst>
                <a:path w="605" h="261" extrusionOk="0">
                  <a:moveTo>
                    <a:pt x="316" y="0"/>
                  </a:moveTo>
                  <a:cubicBezTo>
                    <a:pt x="159" y="0"/>
                    <a:pt x="29" y="112"/>
                    <a:pt x="1" y="261"/>
                  </a:cubicBezTo>
                  <a:cubicBezTo>
                    <a:pt x="204" y="241"/>
                    <a:pt x="406" y="217"/>
                    <a:pt x="605" y="187"/>
                  </a:cubicBezTo>
                  <a:cubicBezTo>
                    <a:pt x="555" y="78"/>
                    <a:pt x="444" y="0"/>
                    <a:pt x="3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4"/>
            <p:cNvSpPr/>
            <p:nvPr/>
          </p:nvSpPr>
          <p:spPr>
            <a:xfrm>
              <a:off x="286007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1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4"/>
            <p:cNvSpPr/>
            <p:nvPr/>
          </p:nvSpPr>
          <p:spPr>
            <a:xfrm>
              <a:off x="3289350" y="4521525"/>
              <a:ext cx="15275" cy="14225"/>
            </a:xfrm>
            <a:custGeom>
              <a:avLst/>
              <a:gdLst/>
              <a:ahLst/>
              <a:cxnLst/>
              <a:rect l="l" t="t" r="r" b="b"/>
              <a:pathLst>
                <a:path w="611" h="569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21"/>
                    <a:pt x="47" y="507"/>
                    <a:pt x="118" y="568"/>
                  </a:cubicBezTo>
                  <a:cubicBezTo>
                    <a:pt x="285" y="445"/>
                    <a:pt x="450" y="318"/>
                    <a:pt x="611" y="189"/>
                  </a:cubicBezTo>
                  <a:cubicBezTo>
                    <a:pt x="563" y="79"/>
                    <a:pt x="451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4"/>
            <p:cNvSpPr/>
            <p:nvPr/>
          </p:nvSpPr>
          <p:spPr>
            <a:xfrm>
              <a:off x="28210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4"/>
            <p:cNvSpPr/>
            <p:nvPr/>
          </p:nvSpPr>
          <p:spPr>
            <a:xfrm>
              <a:off x="28210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4"/>
            <p:cNvSpPr/>
            <p:nvPr/>
          </p:nvSpPr>
          <p:spPr>
            <a:xfrm>
              <a:off x="28210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4"/>
            <p:cNvSpPr/>
            <p:nvPr/>
          </p:nvSpPr>
          <p:spPr>
            <a:xfrm>
              <a:off x="2860075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4"/>
            <p:cNvSpPr/>
            <p:nvPr/>
          </p:nvSpPr>
          <p:spPr>
            <a:xfrm>
              <a:off x="2860075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4"/>
            <p:cNvSpPr/>
            <p:nvPr/>
          </p:nvSpPr>
          <p:spPr>
            <a:xfrm>
              <a:off x="286007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4"/>
            <p:cNvSpPr/>
            <p:nvPr/>
          </p:nvSpPr>
          <p:spPr>
            <a:xfrm>
              <a:off x="28210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4"/>
            <p:cNvSpPr/>
            <p:nvPr/>
          </p:nvSpPr>
          <p:spPr>
            <a:xfrm>
              <a:off x="28210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6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4"/>
            <p:cNvSpPr/>
            <p:nvPr/>
          </p:nvSpPr>
          <p:spPr>
            <a:xfrm>
              <a:off x="28210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4"/>
            <p:cNvSpPr/>
            <p:nvPr/>
          </p:nvSpPr>
          <p:spPr>
            <a:xfrm>
              <a:off x="28210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4"/>
            <p:cNvSpPr/>
            <p:nvPr/>
          </p:nvSpPr>
          <p:spPr>
            <a:xfrm>
              <a:off x="2788500" y="4182050"/>
              <a:ext cx="9525" cy="15500"/>
            </a:xfrm>
            <a:custGeom>
              <a:avLst/>
              <a:gdLst/>
              <a:ahLst/>
              <a:cxnLst/>
              <a:rect l="l" t="t" r="r" b="b"/>
              <a:pathLst>
                <a:path w="381" h="620" extrusionOk="0">
                  <a:moveTo>
                    <a:pt x="168" y="0"/>
                  </a:moveTo>
                  <a:cubicBezTo>
                    <a:pt x="107" y="204"/>
                    <a:pt x="52" y="407"/>
                    <a:pt x="0" y="614"/>
                  </a:cubicBezTo>
                  <a:cubicBezTo>
                    <a:pt x="19" y="618"/>
                    <a:pt x="40" y="620"/>
                    <a:pt x="61" y="620"/>
                  </a:cubicBezTo>
                  <a:cubicBezTo>
                    <a:pt x="237" y="620"/>
                    <a:pt x="380" y="476"/>
                    <a:pt x="380" y="300"/>
                  </a:cubicBezTo>
                  <a:cubicBezTo>
                    <a:pt x="380" y="160"/>
                    <a:pt x="293" y="44"/>
                    <a:pt x="1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4"/>
            <p:cNvSpPr/>
            <p:nvPr/>
          </p:nvSpPr>
          <p:spPr>
            <a:xfrm>
              <a:off x="28210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4"/>
            <p:cNvSpPr/>
            <p:nvPr/>
          </p:nvSpPr>
          <p:spPr>
            <a:xfrm>
              <a:off x="2782725" y="4215525"/>
              <a:ext cx="15300" cy="16050"/>
            </a:xfrm>
            <a:custGeom>
              <a:avLst/>
              <a:gdLst/>
              <a:ahLst/>
              <a:cxnLst/>
              <a:rect l="l" t="t" r="r" b="b"/>
              <a:pathLst>
                <a:path w="612" h="642" extrusionOk="0">
                  <a:moveTo>
                    <a:pt x="292" y="1"/>
                  </a:moveTo>
                  <a:cubicBezTo>
                    <a:pt x="200" y="1"/>
                    <a:pt x="117" y="40"/>
                    <a:pt x="58" y="103"/>
                  </a:cubicBezTo>
                  <a:cubicBezTo>
                    <a:pt x="37" y="221"/>
                    <a:pt x="19" y="335"/>
                    <a:pt x="1" y="453"/>
                  </a:cubicBezTo>
                  <a:cubicBezTo>
                    <a:pt x="51" y="563"/>
                    <a:pt x="162" y="641"/>
                    <a:pt x="292" y="641"/>
                  </a:cubicBezTo>
                  <a:cubicBezTo>
                    <a:pt x="468" y="641"/>
                    <a:pt x="611" y="498"/>
                    <a:pt x="611" y="320"/>
                  </a:cubicBezTo>
                  <a:cubicBezTo>
                    <a:pt x="611" y="144"/>
                    <a:pt x="468" y="1"/>
                    <a:pt x="2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4"/>
            <p:cNvSpPr/>
            <p:nvPr/>
          </p:nvSpPr>
          <p:spPr>
            <a:xfrm>
              <a:off x="28210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4"/>
            <p:cNvSpPr/>
            <p:nvPr/>
          </p:nvSpPr>
          <p:spPr>
            <a:xfrm>
              <a:off x="28210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4"/>
            <p:cNvSpPr/>
            <p:nvPr/>
          </p:nvSpPr>
          <p:spPr>
            <a:xfrm>
              <a:off x="3016175" y="401147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4"/>
            <p:cNvSpPr/>
            <p:nvPr/>
          </p:nvSpPr>
          <p:spPr>
            <a:xfrm>
              <a:off x="3055950" y="3953025"/>
              <a:ext cx="15125" cy="6500"/>
            </a:xfrm>
            <a:custGeom>
              <a:avLst/>
              <a:gdLst/>
              <a:ahLst/>
              <a:cxnLst/>
              <a:rect l="l" t="t" r="r" b="b"/>
              <a:pathLst>
                <a:path w="605" h="260" extrusionOk="0">
                  <a:moveTo>
                    <a:pt x="605" y="0"/>
                  </a:moveTo>
                  <a:lnTo>
                    <a:pt x="605" y="0"/>
                  </a:lnTo>
                  <a:cubicBezTo>
                    <a:pt x="401" y="18"/>
                    <a:pt x="200" y="44"/>
                    <a:pt x="1" y="74"/>
                  </a:cubicBezTo>
                  <a:cubicBezTo>
                    <a:pt x="49" y="182"/>
                    <a:pt x="160" y="259"/>
                    <a:pt x="290" y="259"/>
                  </a:cubicBezTo>
                  <a:cubicBezTo>
                    <a:pt x="447" y="259"/>
                    <a:pt x="576" y="149"/>
                    <a:pt x="60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4"/>
            <p:cNvSpPr/>
            <p:nvPr/>
          </p:nvSpPr>
          <p:spPr>
            <a:xfrm>
              <a:off x="3054925" y="3977350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0"/>
                    <a:pt x="316" y="0"/>
                  </a:cubicBezTo>
                  <a:cubicBezTo>
                    <a:pt x="138" y="5"/>
                    <a:pt x="1" y="154"/>
                    <a:pt x="5" y="330"/>
                  </a:cubicBezTo>
                  <a:cubicBezTo>
                    <a:pt x="11" y="503"/>
                    <a:pt x="154" y="639"/>
                    <a:pt x="326" y="639"/>
                  </a:cubicBezTo>
                  <a:cubicBezTo>
                    <a:pt x="330" y="639"/>
                    <a:pt x="333" y="639"/>
                    <a:pt x="337" y="639"/>
                  </a:cubicBezTo>
                  <a:cubicBezTo>
                    <a:pt x="513" y="633"/>
                    <a:pt x="652" y="486"/>
                    <a:pt x="646" y="309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4"/>
            <p:cNvSpPr/>
            <p:nvPr/>
          </p:nvSpPr>
          <p:spPr>
            <a:xfrm>
              <a:off x="301617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4"/>
            <p:cNvSpPr/>
            <p:nvPr/>
          </p:nvSpPr>
          <p:spPr>
            <a:xfrm>
              <a:off x="3054925" y="4113375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0"/>
                    <a:pt x="316" y="0"/>
                  </a:cubicBezTo>
                  <a:cubicBezTo>
                    <a:pt x="138" y="6"/>
                    <a:pt x="1" y="154"/>
                    <a:pt x="5" y="330"/>
                  </a:cubicBezTo>
                  <a:cubicBezTo>
                    <a:pt x="11" y="503"/>
                    <a:pt x="154" y="639"/>
                    <a:pt x="326" y="639"/>
                  </a:cubicBezTo>
                  <a:cubicBezTo>
                    <a:pt x="330" y="639"/>
                    <a:pt x="333" y="639"/>
                    <a:pt x="337" y="639"/>
                  </a:cubicBezTo>
                  <a:cubicBezTo>
                    <a:pt x="513" y="633"/>
                    <a:pt x="652" y="486"/>
                    <a:pt x="646" y="309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4"/>
            <p:cNvSpPr/>
            <p:nvPr/>
          </p:nvSpPr>
          <p:spPr>
            <a:xfrm>
              <a:off x="3054925" y="4079350"/>
              <a:ext cx="16300" cy="16050"/>
            </a:xfrm>
            <a:custGeom>
              <a:avLst/>
              <a:gdLst/>
              <a:ahLst/>
              <a:cxnLst/>
              <a:rect l="l" t="t" r="r" b="b"/>
              <a:pathLst>
                <a:path w="652" h="642" extrusionOk="0">
                  <a:moveTo>
                    <a:pt x="327" y="1"/>
                  </a:moveTo>
                  <a:cubicBezTo>
                    <a:pt x="323" y="1"/>
                    <a:pt x="320" y="1"/>
                    <a:pt x="316" y="1"/>
                  </a:cubicBezTo>
                  <a:cubicBezTo>
                    <a:pt x="138" y="7"/>
                    <a:pt x="1" y="154"/>
                    <a:pt x="5" y="332"/>
                  </a:cubicBezTo>
                  <a:cubicBezTo>
                    <a:pt x="11" y="505"/>
                    <a:pt x="154" y="641"/>
                    <a:pt x="326" y="641"/>
                  </a:cubicBezTo>
                  <a:cubicBezTo>
                    <a:pt x="330" y="641"/>
                    <a:pt x="333" y="641"/>
                    <a:pt x="337" y="641"/>
                  </a:cubicBezTo>
                  <a:cubicBezTo>
                    <a:pt x="513" y="635"/>
                    <a:pt x="652" y="487"/>
                    <a:pt x="646" y="311"/>
                  </a:cubicBezTo>
                  <a:cubicBezTo>
                    <a:pt x="640" y="137"/>
                    <a:pt x="498" y="1"/>
                    <a:pt x="32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4"/>
            <p:cNvSpPr/>
            <p:nvPr/>
          </p:nvSpPr>
          <p:spPr>
            <a:xfrm>
              <a:off x="3054900" y="4011325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8" y="0"/>
                  </a:moveTo>
                  <a:cubicBezTo>
                    <a:pt x="324" y="0"/>
                    <a:pt x="321" y="0"/>
                    <a:pt x="317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5"/>
                    <a:pt x="155" y="641"/>
                    <a:pt x="327" y="641"/>
                  </a:cubicBezTo>
                  <a:cubicBezTo>
                    <a:pt x="331" y="641"/>
                    <a:pt x="334" y="641"/>
                    <a:pt x="338" y="641"/>
                  </a:cubicBezTo>
                  <a:cubicBezTo>
                    <a:pt x="514" y="635"/>
                    <a:pt x="653" y="487"/>
                    <a:pt x="647" y="309"/>
                  </a:cubicBezTo>
                  <a:cubicBezTo>
                    <a:pt x="641" y="137"/>
                    <a:pt x="499" y="0"/>
                    <a:pt x="32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4"/>
            <p:cNvSpPr/>
            <p:nvPr/>
          </p:nvSpPr>
          <p:spPr>
            <a:xfrm>
              <a:off x="293807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4"/>
            <p:cNvSpPr/>
            <p:nvPr/>
          </p:nvSpPr>
          <p:spPr>
            <a:xfrm>
              <a:off x="3054925" y="4045375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1"/>
                    <a:pt x="316" y="1"/>
                  </a:cubicBezTo>
                  <a:cubicBezTo>
                    <a:pt x="138" y="7"/>
                    <a:pt x="1" y="154"/>
                    <a:pt x="5" y="331"/>
                  </a:cubicBezTo>
                  <a:cubicBezTo>
                    <a:pt x="11" y="503"/>
                    <a:pt x="154" y="640"/>
                    <a:pt x="326" y="640"/>
                  </a:cubicBezTo>
                  <a:cubicBezTo>
                    <a:pt x="330" y="640"/>
                    <a:pt x="333" y="640"/>
                    <a:pt x="337" y="640"/>
                  </a:cubicBezTo>
                  <a:cubicBezTo>
                    <a:pt x="513" y="635"/>
                    <a:pt x="652" y="486"/>
                    <a:pt x="646" y="310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4"/>
            <p:cNvSpPr/>
            <p:nvPr/>
          </p:nvSpPr>
          <p:spPr>
            <a:xfrm>
              <a:off x="301617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4"/>
            <p:cNvSpPr/>
            <p:nvPr/>
          </p:nvSpPr>
          <p:spPr>
            <a:xfrm>
              <a:off x="301617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4"/>
            <p:cNvSpPr/>
            <p:nvPr/>
          </p:nvSpPr>
          <p:spPr>
            <a:xfrm>
              <a:off x="30161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4"/>
            <p:cNvSpPr/>
            <p:nvPr/>
          </p:nvSpPr>
          <p:spPr>
            <a:xfrm>
              <a:off x="30161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4"/>
            <p:cNvSpPr/>
            <p:nvPr/>
          </p:nvSpPr>
          <p:spPr>
            <a:xfrm>
              <a:off x="301617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4"/>
            <p:cNvSpPr/>
            <p:nvPr/>
          </p:nvSpPr>
          <p:spPr>
            <a:xfrm>
              <a:off x="301617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4"/>
            <p:cNvSpPr/>
            <p:nvPr/>
          </p:nvSpPr>
          <p:spPr>
            <a:xfrm>
              <a:off x="301617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4"/>
            <p:cNvSpPr/>
            <p:nvPr/>
          </p:nvSpPr>
          <p:spPr>
            <a:xfrm>
              <a:off x="301617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4"/>
            <p:cNvSpPr/>
            <p:nvPr/>
          </p:nvSpPr>
          <p:spPr>
            <a:xfrm>
              <a:off x="301617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4"/>
            <p:cNvSpPr/>
            <p:nvPr/>
          </p:nvSpPr>
          <p:spPr>
            <a:xfrm>
              <a:off x="3055200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4"/>
            <p:cNvSpPr/>
            <p:nvPr/>
          </p:nvSpPr>
          <p:spPr>
            <a:xfrm>
              <a:off x="305520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4"/>
            <p:cNvSpPr/>
            <p:nvPr/>
          </p:nvSpPr>
          <p:spPr>
            <a:xfrm>
              <a:off x="3055200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4"/>
            <p:cNvSpPr/>
            <p:nvPr/>
          </p:nvSpPr>
          <p:spPr>
            <a:xfrm>
              <a:off x="305520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4"/>
            <p:cNvSpPr/>
            <p:nvPr/>
          </p:nvSpPr>
          <p:spPr>
            <a:xfrm>
              <a:off x="3094125" y="3977450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4"/>
                    <a:pt x="0" y="150"/>
                    <a:pt x="3" y="326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7"/>
                    <a:pt x="646" y="491"/>
                    <a:pt x="643" y="314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4"/>
            <p:cNvSpPr/>
            <p:nvPr/>
          </p:nvSpPr>
          <p:spPr>
            <a:xfrm>
              <a:off x="3094225" y="3951500"/>
              <a:ext cx="16025" cy="8025"/>
            </a:xfrm>
            <a:custGeom>
              <a:avLst/>
              <a:gdLst/>
              <a:ahLst/>
              <a:cxnLst/>
              <a:rect l="l" t="t" r="r" b="b"/>
              <a:pathLst>
                <a:path w="641" h="321" extrusionOk="0">
                  <a:moveTo>
                    <a:pt x="321" y="1"/>
                  </a:moveTo>
                  <a:cubicBezTo>
                    <a:pt x="213" y="1"/>
                    <a:pt x="106" y="2"/>
                    <a:pt x="1" y="4"/>
                  </a:cubicBezTo>
                  <a:cubicBezTo>
                    <a:pt x="2" y="180"/>
                    <a:pt x="145" y="320"/>
                    <a:pt x="321" y="320"/>
                  </a:cubicBezTo>
                  <a:cubicBezTo>
                    <a:pt x="496" y="320"/>
                    <a:pt x="639" y="180"/>
                    <a:pt x="641" y="4"/>
                  </a:cubicBezTo>
                  <a:cubicBezTo>
                    <a:pt x="535" y="2"/>
                    <a:pt x="42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4"/>
            <p:cNvSpPr/>
            <p:nvPr/>
          </p:nvSpPr>
          <p:spPr>
            <a:xfrm>
              <a:off x="3055200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4"/>
            <p:cNvSpPr/>
            <p:nvPr/>
          </p:nvSpPr>
          <p:spPr>
            <a:xfrm>
              <a:off x="3055200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4"/>
            <p:cNvSpPr/>
            <p:nvPr/>
          </p:nvSpPr>
          <p:spPr>
            <a:xfrm>
              <a:off x="305520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4"/>
            <p:cNvSpPr/>
            <p:nvPr/>
          </p:nvSpPr>
          <p:spPr>
            <a:xfrm>
              <a:off x="305520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4"/>
            <p:cNvSpPr/>
            <p:nvPr/>
          </p:nvSpPr>
          <p:spPr>
            <a:xfrm>
              <a:off x="305520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4"/>
            <p:cNvSpPr/>
            <p:nvPr/>
          </p:nvSpPr>
          <p:spPr>
            <a:xfrm>
              <a:off x="305520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4"/>
            <p:cNvSpPr/>
            <p:nvPr/>
          </p:nvSpPr>
          <p:spPr>
            <a:xfrm>
              <a:off x="305520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4"/>
            <p:cNvSpPr/>
            <p:nvPr/>
          </p:nvSpPr>
          <p:spPr>
            <a:xfrm>
              <a:off x="305520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4"/>
            <p:cNvSpPr/>
            <p:nvPr/>
          </p:nvSpPr>
          <p:spPr>
            <a:xfrm>
              <a:off x="305520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4"/>
            <p:cNvSpPr/>
            <p:nvPr/>
          </p:nvSpPr>
          <p:spPr>
            <a:xfrm>
              <a:off x="301617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4"/>
            <p:cNvSpPr/>
            <p:nvPr/>
          </p:nvSpPr>
          <p:spPr>
            <a:xfrm>
              <a:off x="297710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4"/>
            <p:cNvSpPr/>
            <p:nvPr/>
          </p:nvSpPr>
          <p:spPr>
            <a:xfrm>
              <a:off x="2977100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4"/>
            <p:cNvSpPr/>
            <p:nvPr/>
          </p:nvSpPr>
          <p:spPr>
            <a:xfrm>
              <a:off x="2977100" y="404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4"/>
            <p:cNvSpPr/>
            <p:nvPr/>
          </p:nvSpPr>
          <p:spPr>
            <a:xfrm>
              <a:off x="297710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4"/>
            <p:cNvSpPr/>
            <p:nvPr/>
          </p:nvSpPr>
          <p:spPr>
            <a:xfrm>
              <a:off x="297710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4"/>
            <p:cNvSpPr/>
            <p:nvPr/>
          </p:nvSpPr>
          <p:spPr>
            <a:xfrm>
              <a:off x="297710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4"/>
            <p:cNvSpPr/>
            <p:nvPr/>
          </p:nvSpPr>
          <p:spPr>
            <a:xfrm>
              <a:off x="297710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4"/>
            <p:cNvSpPr/>
            <p:nvPr/>
          </p:nvSpPr>
          <p:spPr>
            <a:xfrm>
              <a:off x="297710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4"/>
            <p:cNvSpPr/>
            <p:nvPr/>
          </p:nvSpPr>
          <p:spPr>
            <a:xfrm>
              <a:off x="293807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4"/>
            <p:cNvSpPr/>
            <p:nvPr/>
          </p:nvSpPr>
          <p:spPr>
            <a:xfrm>
              <a:off x="293807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4"/>
            <p:cNvSpPr/>
            <p:nvPr/>
          </p:nvSpPr>
          <p:spPr>
            <a:xfrm>
              <a:off x="2977100" y="3977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4"/>
            <p:cNvSpPr/>
            <p:nvPr/>
          </p:nvSpPr>
          <p:spPr>
            <a:xfrm>
              <a:off x="293807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4"/>
            <p:cNvSpPr/>
            <p:nvPr/>
          </p:nvSpPr>
          <p:spPr>
            <a:xfrm>
              <a:off x="293807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4"/>
            <p:cNvSpPr/>
            <p:nvPr/>
          </p:nvSpPr>
          <p:spPr>
            <a:xfrm>
              <a:off x="2938075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4"/>
            <p:cNvSpPr/>
            <p:nvPr/>
          </p:nvSpPr>
          <p:spPr>
            <a:xfrm>
              <a:off x="2938075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4"/>
            <p:cNvSpPr/>
            <p:nvPr/>
          </p:nvSpPr>
          <p:spPr>
            <a:xfrm>
              <a:off x="297710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4"/>
            <p:cNvSpPr/>
            <p:nvPr/>
          </p:nvSpPr>
          <p:spPr>
            <a:xfrm>
              <a:off x="3094125" y="4011425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6"/>
                    <a:pt x="0" y="152"/>
                    <a:pt x="3" y="328"/>
                  </a:cubicBezTo>
                  <a:cubicBezTo>
                    <a:pt x="7" y="502"/>
                    <a:pt x="148" y="642"/>
                    <a:pt x="322" y="642"/>
                  </a:cubicBezTo>
                  <a:cubicBezTo>
                    <a:pt x="324" y="642"/>
                    <a:pt x="327" y="641"/>
                    <a:pt x="330" y="641"/>
                  </a:cubicBezTo>
                  <a:cubicBezTo>
                    <a:pt x="506" y="638"/>
                    <a:pt x="646" y="492"/>
                    <a:pt x="643" y="316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4"/>
            <p:cNvSpPr/>
            <p:nvPr/>
          </p:nvSpPr>
          <p:spPr>
            <a:xfrm>
              <a:off x="3016175" y="3977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4"/>
            <p:cNvSpPr/>
            <p:nvPr/>
          </p:nvSpPr>
          <p:spPr>
            <a:xfrm>
              <a:off x="297710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4"/>
            <p:cNvSpPr/>
            <p:nvPr/>
          </p:nvSpPr>
          <p:spPr>
            <a:xfrm>
              <a:off x="3016175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4"/>
            <p:cNvSpPr/>
            <p:nvPr/>
          </p:nvSpPr>
          <p:spPr>
            <a:xfrm>
              <a:off x="301617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4"/>
            <p:cNvSpPr/>
            <p:nvPr/>
          </p:nvSpPr>
          <p:spPr>
            <a:xfrm>
              <a:off x="2977100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4"/>
            <p:cNvSpPr/>
            <p:nvPr/>
          </p:nvSpPr>
          <p:spPr>
            <a:xfrm>
              <a:off x="3016175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4"/>
            <p:cNvSpPr/>
            <p:nvPr/>
          </p:nvSpPr>
          <p:spPr>
            <a:xfrm>
              <a:off x="3016175" y="404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4"/>
            <p:cNvSpPr/>
            <p:nvPr/>
          </p:nvSpPr>
          <p:spPr>
            <a:xfrm>
              <a:off x="2977100" y="4555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4"/>
            <p:cNvSpPr/>
            <p:nvPr/>
          </p:nvSpPr>
          <p:spPr>
            <a:xfrm>
              <a:off x="297710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4"/>
            <p:cNvSpPr/>
            <p:nvPr/>
          </p:nvSpPr>
          <p:spPr>
            <a:xfrm>
              <a:off x="297710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4"/>
            <p:cNvSpPr/>
            <p:nvPr/>
          </p:nvSpPr>
          <p:spPr>
            <a:xfrm>
              <a:off x="297710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4"/>
            <p:cNvSpPr/>
            <p:nvPr/>
          </p:nvSpPr>
          <p:spPr>
            <a:xfrm>
              <a:off x="297710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4"/>
            <p:cNvSpPr/>
            <p:nvPr/>
          </p:nvSpPr>
          <p:spPr>
            <a:xfrm>
              <a:off x="301617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1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4"/>
            <p:cNvSpPr/>
            <p:nvPr/>
          </p:nvSpPr>
          <p:spPr>
            <a:xfrm>
              <a:off x="297710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7" name="Google Shape;5757;p14"/>
          <p:cNvSpPr/>
          <p:nvPr/>
        </p:nvSpPr>
        <p:spPr>
          <a:xfrm>
            <a:off x="334200" y="949675"/>
            <a:ext cx="8475600" cy="3904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8" name="Google Shape;5758;p14"/>
          <p:cNvSpPr txBox="1">
            <a:spLocks noGrp="1"/>
          </p:cNvSpPr>
          <p:nvPr>
            <p:ph type="subTitle" idx="1"/>
          </p:nvPr>
        </p:nvSpPr>
        <p:spPr>
          <a:xfrm>
            <a:off x="3506751" y="1381250"/>
            <a:ext cx="4297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59" name="Google Shape;5759;p14"/>
          <p:cNvSpPr txBox="1">
            <a:spLocks noGrp="1"/>
          </p:cNvSpPr>
          <p:nvPr>
            <p:ph type="subTitle" idx="2"/>
          </p:nvPr>
        </p:nvSpPr>
        <p:spPr>
          <a:xfrm>
            <a:off x="1337626" y="3265125"/>
            <a:ext cx="4297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60" name="Google Shape;5760;p14"/>
          <p:cNvSpPr txBox="1">
            <a:spLocks noGrp="1"/>
          </p:cNvSpPr>
          <p:nvPr>
            <p:ph type="subTitle" idx="3"/>
          </p:nvPr>
        </p:nvSpPr>
        <p:spPr>
          <a:xfrm>
            <a:off x="3506732" y="1838450"/>
            <a:ext cx="4297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1" name="Google Shape;5761;p14"/>
          <p:cNvSpPr txBox="1">
            <a:spLocks noGrp="1"/>
          </p:cNvSpPr>
          <p:nvPr>
            <p:ph type="subTitle" idx="4"/>
          </p:nvPr>
        </p:nvSpPr>
        <p:spPr>
          <a:xfrm>
            <a:off x="1337607" y="3722325"/>
            <a:ext cx="4297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2" name="Google Shape;5762;p14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0" rIns="36575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cxnSp>
        <p:nvCxnSpPr>
          <p:cNvPr id="5763" name="Google Shape;5763;p14"/>
          <p:cNvCxnSpPr/>
          <p:nvPr/>
        </p:nvCxnSpPr>
        <p:spPr>
          <a:xfrm>
            <a:off x="338100" y="2909750"/>
            <a:ext cx="8467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4" name="Google Shape;5764;p14"/>
          <p:cNvCxnSpPr/>
          <p:nvPr/>
        </p:nvCxnSpPr>
        <p:spPr>
          <a:xfrm rot="10800000">
            <a:off x="2592317" y="950150"/>
            <a:ext cx="0" cy="195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5" name="Google Shape;5765;p14"/>
          <p:cNvCxnSpPr/>
          <p:nvPr/>
        </p:nvCxnSpPr>
        <p:spPr>
          <a:xfrm rot="10800000">
            <a:off x="6549817" y="2910225"/>
            <a:ext cx="0" cy="195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lt1"/>
        </a:solidFill>
        <a:effectLst/>
      </p:bgPr>
    </p:bg>
    <p:spTree>
      <p:nvGrpSpPr>
        <p:cNvPr id="1" name="Shape 5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7" name="Google Shape;5767;p15"/>
          <p:cNvGrpSpPr/>
          <p:nvPr/>
        </p:nvGrpSpPr>
        <p:grpSpPr>
          <a:xfrm rot="10800000" flipH="1">
            <a:off x="355191" y="539995"/>
            <a:ext cx="4063478" cy="4063513"/>
            <a:chOff x="2540241" y="539995"/>
            <a:chExt cx="4063478" cy="4063513"/>
          </a:xfrm>
        </p:grpSpPr>
        <p:grpSp>
          <p:nvGrpSpPr>
            <p:cNvPr id="5768" name="Google Shape;5768;p15"/>
            <p:cNvGrpSpPr/>
            <p:nvPr/>
          </p:nvGrpSpPr>
          <p:grpSpPr>
            <a:xfrm>
              <a:off x="2693235" y="703668"/>
              <a:ext cx="885398" cy="893069"/>
              <a:chOff x="2781975" y="3951500"/>
              <a:chExt cx="640525" cy="646075"/>
            </a:xfrm>
          </p:grpSpPr>
          <p:sp>
            <p:nvSpPr>
              <p:cNvPr id="5769" name="Google Shape;5769;p15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15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15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15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15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15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15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15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15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15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15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15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15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15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15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15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15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15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15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15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15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15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15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15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15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15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15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15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15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15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15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15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15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15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15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15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15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15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15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15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15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15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15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15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15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15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15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15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15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15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15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15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15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15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15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15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15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15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15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15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15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15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15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15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15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15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15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15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15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15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15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15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15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15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15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15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15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15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15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15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15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15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15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15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15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15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15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15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15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15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15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15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15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15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15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15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15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15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15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15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15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15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15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15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15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15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15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15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15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15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15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15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15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15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15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15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15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15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15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15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15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15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15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15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15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15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15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15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15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15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15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15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15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15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15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15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15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15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15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15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15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15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15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15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15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15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15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15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15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15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15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15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15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15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15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15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15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15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15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15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15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15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15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15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15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15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15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15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15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15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15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15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15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15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15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15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15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15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15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15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15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15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15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15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15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15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15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15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15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15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15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15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15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15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15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15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15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15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15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15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15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15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15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15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15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15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15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15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15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15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15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15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15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15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15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15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15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15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15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15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15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15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15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15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15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5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5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5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5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15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15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5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5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5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5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15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15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15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5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5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15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15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15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15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15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5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5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15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15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15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15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15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15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15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15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15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25" name="Google Shape;6025;p15"/>
            <p:cNvGrpSpPr/>
            <p:nvPr/>
          </p:nvGrpSpPr>
          <p:grpSpPr>
            <a:xfrm>
              <a:off x="5652643" y="1012843"/>
              <a:ext cx="885398" cy="893069"/>
              <a:chOff x="2781975" y="3951500"/>
              <a:chExt cx="640525" cy="646075"/>
            </a:xfrm>
          </p:grpSpPr>
          <p:sp>
            <p:nvSpPr>
              <p:cNvPr id="6026" name="Google Shape;6026;p15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15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15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15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15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15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15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15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15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15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15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15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15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15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15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15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15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15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15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15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15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15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15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15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15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15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15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15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15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15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15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15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15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15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15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15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15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15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15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15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15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15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15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15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15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15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15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15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15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15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15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15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15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15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15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15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15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15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15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15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15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15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15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15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15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15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15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15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15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15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15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15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15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15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15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15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15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15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15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15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15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15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15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15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15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15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15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15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15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15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15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15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15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15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15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15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15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15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15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15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15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15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15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15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15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15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15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15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15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15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15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15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15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15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15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15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15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15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15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15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15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15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15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15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15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15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15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15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15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15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15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15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15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15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15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15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15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15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15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15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15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15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15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15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15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15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15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15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15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15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15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15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15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15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15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15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15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15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15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15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15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15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15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15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15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15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15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15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15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15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15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15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15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15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15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15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15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15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15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15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15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15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15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15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15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15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15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15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15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15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15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15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15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15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15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15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15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15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15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15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15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15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15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15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15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15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15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15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15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15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15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15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15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15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15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15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15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15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15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15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15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15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15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15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15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15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15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15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15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15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15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15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15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15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15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15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15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15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15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15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15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15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15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15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15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15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15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15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15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15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15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15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15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15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15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15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2" name="Google Shape;6282;p15"/>
            <p:cNvGrpSpPr/>
            <p:nvPr/>
          </p:nvGrpSpPr>
          <p:grpSpPr>
            <a:xfrm>
              <a:off x="5673099" y="3256281"/>
              <a:ext cx="885398" cy="893069"/>
              <a:chOff x="2781975" y="3951500"/>
              <a:chExt cx="640525" cy="646075"/>
            </a:xfrm>
          </p:grpSpPr>
          <p:sp>
            <p:nvSpPr>
              <p:cNvPr id="6283" name="Google Shape;6283;p15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15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15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15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15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15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15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15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15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15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15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15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15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15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15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15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15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15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15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15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15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15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15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15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15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15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15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15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15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15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15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15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15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15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15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15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15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15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15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15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15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15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15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15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15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15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15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15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15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15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15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15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15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15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15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15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15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15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15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15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15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15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15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15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15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15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15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15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15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15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15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15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15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15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15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15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15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15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15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15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15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15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15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15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5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15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15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15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15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15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15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15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15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15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15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15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15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15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15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15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15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15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15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15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15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15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15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15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15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15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93;p15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15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15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15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15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15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15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15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15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15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15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15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15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15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15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15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15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15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15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15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15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15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15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15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15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15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419;p15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420;p15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421;p15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15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15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15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15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15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427;p15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428;p15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15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430;p15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15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15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15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15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15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15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15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15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15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15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15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15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15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15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15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15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15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448;p15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15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15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15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452;p15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15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15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15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15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15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15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15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15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15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15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15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15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15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15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15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15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15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15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15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2" name="Google Shape;6472;p15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3" name="Google Shape;6473;p15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15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475;p15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15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15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478;p15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15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15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15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15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15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484;p15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485;p15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15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487;p15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488;p15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15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490;p15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491;p15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492;p15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3" name="Google Shape;6493;p15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4" name="Google Shape;6494;p15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15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496;p15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497;p15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15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15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0" name="Google Shape;6500;p15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501;p15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15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15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15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15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15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15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508;p15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9" name="Google Shape;6509;p15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510;p15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511;p15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512;p15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15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514;p15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515;p15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15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15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518;p15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15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15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15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15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15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15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15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526;p15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7" name="Google Shape;6527;p15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528;p15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529;p15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530;p15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15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2" name="Google Shape;6532;p15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15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15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15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15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15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15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9" name="Google Shape;6539;p15"/>
            <p:cNvGrpSpPr/>
            <p:nvPr/>
          </p:nvGrpSpPr>
          <p:grpSpPr>
            <a:xfrm>
              <a:off x="2672770" y="3466944"/>
              <a:ext cx="885398" cy="893069"/>
              <a:chOff x="2781975" y="3951500"/>
              <a:chExt cx="640525" cy="646075"/>
            </a:xfrm>
          </p:grpSpPr>
          <p:sp>
            <p:nvSpPr>
              <p:cNvPr id="6540" name="Google Shape;6540;p15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15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15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15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15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6545;p15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15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15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15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15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15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15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15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15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4" name="Google Shape;6554;p15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5" name="Google Shape;6555;p15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15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15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15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6559;p15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0" name="Google Shape;6560;p15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15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2" name="Google Shape;6562;p15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6563;p15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15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6565;p15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15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6567;p15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6568;p15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15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15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6571;p15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2" name="Google Shape;6572;p15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3" name="Google Shape;6573;p15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4" name="Google Shape;6574;p15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6575;p15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15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15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15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15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15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15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15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15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15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15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15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15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15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15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15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15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15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15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15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15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15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15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15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15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15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15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15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15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15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15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15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15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15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15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15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15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15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15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15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15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15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15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15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15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15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15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15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15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15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15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15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15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15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15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15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15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15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15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15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15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15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15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15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15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15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15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15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15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15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15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15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15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15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15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15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15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15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15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15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15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15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15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15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15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15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15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15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15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15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15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15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15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15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15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15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15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15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15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15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15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15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15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15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15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15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15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15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15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15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15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15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15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15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15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15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15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15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15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15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15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15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15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15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15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15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15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15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15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15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15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15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15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15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15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15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15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15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15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15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15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15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15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15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15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15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6721;p15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15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15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15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15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15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15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15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15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6730;p15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15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15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15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6734;p15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6735;p15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6" name="Google Shape;6736;p15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15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15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6739;p15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6740;p15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15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15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15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15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15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15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15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15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15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15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15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15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15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15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15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15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15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15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15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15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15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15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15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15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15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15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15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15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15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15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15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15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15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15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15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15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15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15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15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15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15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15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15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15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15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15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15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15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15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15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15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15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15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15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15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6" name="Google Shape;6796;p15"/>
            <p:cNvGrpSpPr/>
            <p:nvPr/>
          </p:nvGrpSpPr>
          <p:grpSpPr>
            <a:xfrm>
              <a:off x="2540241" y="539995"/>
              <a:ext cx="4063478" cy="4063513"/>
              <a:chOff x="3218850" y="1285900"/>
              <a:chExt cx="2939650" cy="2939675"/>
            </a:xfrm>
          </p:grpSpPr>
          <p:sp>
            <p:nvSpPr>
              <p:cNvPr id="6797" name="Google Shape;6797;p15"/>
              <p:cNvSpPr/>
              <p:nvPr/>
            </p:nvSpPr>
            <p:spPr>
              <a:xfrm>
                <a:off x="4095250" y="1285900"/>
                <a:ext cx="1186825" cy="2939675"/>
              </a:xfrm>
              <a:custGeom>
                <a:avLst/>
                <a:gdLst/>
                <a:ahLst/>
                <a:cxnLst/>
                <a:rect l="l" t="t" r="r" b="b"/>
                <a:pathLst>
                  <a:path w="47473" h="117587" fill="none" extrusionOk="0">
                    <a:moveTo>
                      <a:pt x="47472" y="58793"/>
                    </a:moveTo>
                    <a:cubicBezTo>
                      <a:pt x="47472" y="74386"/>
                      <a:pt x="44971" y="89340"/>
                      <a:pt x="40520" y="100366"/>
                    </a:cubicBezTo>
                    <a:cubicBezTo>
                      <a:pt x="36069" y="111392"/>
                      <a:pt x="30031" y="117587"/>
                      <a:pt x="23736" y="117587"/>
                    </a:cubicBezTo>
                    <a:cubicBezTo>
                      <a:pt x="17440" y="117587"/>
                      <a:pt x="11404" y="111392"/>
                      <a:pt x="6953" y="100366"/>
                    </a:cubicBezTo>
                    <a:cubicBezTo>
                      <a:pt x="2501" y="89340"/>
                      <a:pt x="1" y="74386"/>
                      <a:pt x="1" y="58793"/>
                    </a:cubicBezTo>
                    <a:cubicBezTo>
                      <a:pt x="1" y="43201"/>
                      <a:pt x="2501" y="28246"/>
                      <a:pt x="6953" y="17221"/>
                    </a:cubicBezTo>
                    <a:cubicBezTo>
                      <a:pt x="11404" y="6195"/>
                      <a:pt x="17440" y="0"/>
                      <a:pt x="23736" y="0"/>
                    </a:cubicBezTo>
                    <a:cubicBezTo>
                      <a:pt x="30031" y="0"/>
                      <a:pt x="36069" y="6195"/>
                      <a:pt x="40520" y="17221"/>
                    </a:cubicBezTo>
                    <a:cubicBezTo>
                      <a:pt x="44971" y="28246"/>
                      <a:pt x="47472" y="43201"/>
                      <a:pt x="47472" y="58793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15"/>
              <p:cNvSpPr/>
              <p:nvPr/>
            </p:nvSpPr>
            <p:spPr>
              <a:xfrm>
                <a:off x="3218850" y="2162325"/>
                <a:ext cx="2939650" cy="1186800"/>
              </a:xfrm>
              <a:custGeom>
                <a:avLst/>
                <a:gdLst/>
                <a:ahLst/>
                <a:cxnLst/>
                <a:rect l="l" t="t" r="r" b="b"/>
                <a:pathLst>
                  <a:path w="117586" h="47472" fill="none" extrusionOk="0">
                    <a:moveTo>
                      <a:pt x="117585" y="23736"/>
                    </a:moveTo>
                    <a:cubicBezTo>
                      <a:pt x="117585" y="30032"/>
                      <a:pt x="111391" y="36069"/>
                      <a:pt x="100366" y="40520"/>
                    </a:cubicBezTo>
                    <a:cubicBezTo>
                      <a:pt x="89339" y="44972"/>
                      <a:pt x="74386" y="47471"/>
                      <a:pt x="58792" y="47471"/>
                    </a:cubicBezTo>
                    <a:cubicBezTo>
                      <a:pt x="43200" y="47471"/>
                      <a:pt x="28245" y="44972"/>
                      <a:pt x="17220" y="40520"/>
                    </a:cubicBezTo>
                    <a:cubicBezTo>
                      <a:pt x="6193" y="36069"/>
                      <a:pt x="0" y="30032"/>
                      <a:pt x="0" y="23736"/>
                    </a:cubicBezTo>
                    <a:cubicBezTo>
                      <a:pt x="0" y="17441"/>
                      <a:pt x="6193" y="11403"/>
                      <a:pt x="17220" y="6952"/>
                    </a:cubicBezTo>
                    <a:cubicBezTo>
                      <a:pt x="28245" y="2501"/>
                      <a:pt x="43200" y="0"/>
                      <a:pt x="58792" y="0"/>
                    </a:cubicBezTo>
                    <a:cubicBezTo>
                      <a:pt x="74386" y="0"/>
                      <a:pt x="89339" y="2501"/>
                      <a:pt x="100366" y="6952"/>
                    </a:cubicBezTo>
                    <a:cubicBezTo>
                      <a:pt x="111391" y="11403"/>
                      <a:pt x="117585" y="17441"/>
                      <a:pt x="117585" y="23736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15"/>
              <p:cNvSpPr/>
              <p:nvPr/>
            </p:nvSpPr>
            <p:spPr>
              <a:xfrm>
                <a:off x="3572225" y="1566450"/>
                <a:ext cx="2232650" cy="2378525"/>
              </a:xfrm>
              <a:custGeom>
                <a:avLst/>
                <a:gdLst/>
                <a:ahLst/>
                <a:cxnLst/>
                <a:rect l="l" t="t" r="r" b="b"/>
                <a:pathLst>
                  <a:path w="89306" h="95141" fill="none" extrusionOk="0">
                    <a:moveTo>
                      <a:pt x="84409" y="4257"/>
                    </a:moveTo>
                    <a:cubicBezTo>
                      <a:pt x="89047" y="8514"/>
                      <a:pt x="89306" y="17160"/>
                      <a:pt x="85129" y="28294"/>
                    </a:cubicBezTo>
                    <a:cubicBezTo>
                      <a:pt x="80952" y="39426"/>
                      <a:pt x="72683" y="52134"/>
                      <a:pt x="62140" y="63620"/>
                    </a:cubicBezTo>
                    <a:cubicBezTo>
                      <a:pt x="51596" y="75108"/>
                      <a:pt x="39641" y="84433"/>
                      <a:pt x="28906" y="89546"/>
                    </a:cubicBezTo>
                    <a:cubicBezTo>
                      <a:pt x="18171" y="94658"/>
                      <a:pt x="9535" y="95141"/>
                      <a:pt x="4897" y="90884"/>
                    </a:cubicBezTo>
                    <a:cubicBezTo>
                      <a:pt x="259" y="86626"/>
                      <a:pt x="0" y="77981"/>
                      <a:pt x="4177" y="66848"/>
                    </a:cubicBezTo>
                    <a:cubicBezTo>
                      <a:pt x="8354" y="55716"/>
                      <a:pt x="16623" y="43007"/>
                      <a:pt x="27168" y="31521"/>
                    </a:cubicBezTo>
                    <a:cubicBezTo>
                      <a:pt x="37711" y="20033"/>
                      <a:pt x="49665" y="10708"/>
                      <a:pt x="60400" y="5595"/>
                    </a:cubicBezTo>
                    <a:cubicBezTo>
                      <a:pt x="71136" y="481"/>
                      <a:pt x="79771" y="1"/>
                      <a:pt x="84409" y="4257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15"/>
              <p:cNvSpPr/>
              <p:nvPr/>
            </p:nvSpPr>
            <p:spPr>
              <a:xfrm>
                <a:off x="3537975" y="1605175"/>
                <a:ext cx="2301225" cy="2301200"/>
              </a:xfrm>
              <a:custGeom>
                <a:avLst/>
                <a:gdLst/>
                <a:ahLst/>
                <a:cxnLst/>
                <a:rect l="l" t="t" r="r" b="b"/>
                <a:pathLst>
                  <a:path w="92049" h="92048" fill="none" extrusionOk="0">
                    <a:moveTo>
                      <a:pt x="62808" y="29240"/>
                    </a:moveTo>
                    <a:cubicBezTo>
                      <a:pt x="73835" y="40267"/>
                      <a:pt x="82640" y="52609"/>
                      <a:pt x="87289" y="63552"/>
                    </a:cubicBezTo>
                    <a:cubicBezTo>
                      <a:pt x="91937" y="74496"/>
                      <a:pt x="92049" y="83145"/>
                      <a:pt x="87598" y="87596"/>
                    </a:cubicBezTo>
                    <a:cubicBezTo>
                      <a:pt x="83146" y="92047"/>
                      <a:pt x="74498" y="91937"/>
                      <a:pt x="63554" y="87287"/>
                    </a:cubicBezTo>
                    <a:cubicBezTo>
                      <a:pt x="52610" y="82639"/>
                      <a:pt x="40268" y="73833"/>
                      <a:pt x="29241" y="62808"/>
                    </a:cubicBezTo>
                    <a:cubicBezTo>
                      <a:pt x="18216" y="51781"/>
                      <a:pt x="9410" y="39439"/>
                      <a:pt x="4760" y="28496"/>
                    </a:cubicBezTo>
                    <a:cubicBezTo>
                      <a:pt x="112" y="17552"/>
                      <a:pt x="1" y="8903"/>
                      <a:pt x="4453" y="4452"/>
                    </a:cubicBezTo>
                    <a:cubicBezTo>
                      <a:pt x="8904" y="1"/>
                      <a:pt x="17553" y="111"/>
                      <a:pt x="28497" y="4761"/>
                    </a:cubicBezTo>
                    <a:cubicBezTo>
                      <a:pt x="39441" y="9409"/>
                      <a:pt x="51783" y="18215"/>
                      <a:pt x="62808" y="29240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01" name="Google Shape;6801;p15"/>
            <p:cNvSpPr/>
            <p:nvPr/>
          </p:nvSpPr>
          <p:spPr>
            <a:xfrm>
              <a:off x="3038111" y="1075740"/>
              <a:ext cx="150809" cy="150774"/>
            </a:xfrm>
            <a:custGeom>
              <a:avLst/>
              <a:gdLst/>
              <a:ahLst/>
              <a:cxnLst/>
              <a:rect l="l" t="t" r="r" b="b"/>
              <a:pathLst>
                <a:path w="4364" h="4363" extrusionOk="0">
                  <a:moveTo>
                    <a:pt x="2183" y="1"/>
                  </a:moveTo>
                  <a:cubicBezTo>
                    <a:pt x="977" y="1"/>
                    <a:pt x="1" y="977"/>
                    <a:pt x="1" y="2181"/>
                  </a:cubicBezTo>
                  <a:cubicBezTo>
                    <a:pt x="1" y="3386"/>
                    <a:pt x="977" y="4363"/>
                    <a:pt x="2183" y="4363"/>
                  </a:cubicBezTo>
                  <a:cubicBezTo>
                    <a:pt x="3387" y="4363"/>
                    <a:pt x="4363" y="3386"/>
                    <a:pt x="4363" y="2181"/>
                  </a:cubicBezTo>
                  <a:cubicBezTo>
                    <a:pt x="4363" y="977"/>
                    <a:pt x="3387" y="1"/>
                    <a:pt x="2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15"/>
            <p:cNvSpPr/>
            <p:nvPr/>
          </p:nvSpPr>
          <p:spPr>
            <a:xfrm>
              <a:off x="4789381" y="3757437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2" y="0"/>
                  </a:moveTo>
                  <a:cubicBezTo>
                    <a:pt x="978" y="0"/>
                    <a:pt x="0" y="977"/>
                    <a:pt x="0" y="2182"/>
                  </a:cubicBezTo>
                  <a:cubicBezTo>
                    <a:pt x="0" y="3386"/>
                    <a:pt x="978" y="4363"/>
                    <a:pt x="2182" y="4363"/>
                  </a:cubicBezTo>
                  <a:cubicBezTo>
                    <a:pt x="3386" y="4363"/>
                    <a:pt x="4362" y="3386"/>
                    <a:pt x="4362" y="2182"/>
                  </a:cubicBezTo>
                  <a:cubicBezTo>
                    <a:pt x="4362" y="977"/>
                    <a:pt x="3386" y="0"/>
                    <a:pt x="2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15"/>
            <p:cNvSpPr/>
            <p:nvPr/>
          </p:nvSpPr>
          <p:spPr>
            <a:xfrm>
              <a:off x="6000380" y="1383889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1" y="1"/>
                  </a:moveTo>
                  <a:cubicBezTo>
                    <a:pt x="978" y="1"/>
                    <a:pt x="0" y="976"/>
                    <a:pt x="0" y="2181"/>
                  </a:cubicBezTo>
                  <a:cubicBezTo>
                    <a:pt x="0" y="3385"/>
                    <a:pt x="975" y="4363"/>
                    <a:pt x="2181" y="4363"/>
                  </a:cubicBezTo>
                  <a:cubicBezTo>
                    <a:pt x="3385" y="4363"/>
                    <a:pt x="4363" y="3386"/>
                    <a:pt x="4363" y="2181"/>
                  </a:cubicBezTo>
                  <a:cubicBezTo>
                    <a:pt x="4363" y="977"/>
                    <a:pt x="3385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15"/>
            <p:cNvSpPr/>
            <p:nvPr/>
          </p:nvSpPr>
          <p:spPr>
            <a:xfrm>
              <a:off x="4062153" y="4265017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2" y="1"/>
                  </a:moveTo>
                  <a:cubicBezTo>
                    <a:pt x="977" y="1"/>
                    <a:pt x="0" y="977"/>
                    <a:pt x="0" y="2181"/>
                  </a:cubicBezTo>
                  <a:cubicBezTo>
                    <a:pt x="0" y="3386"/>
                    <a:pt x="977" y="4363"/>
                    <a:pt x="2182" y="4363"/>
                  </a:cubicBezTo>
                  <a:cubicBezTo>
                    <a:pt x="3386" y="4363"/>
                    <a:pt x="4363" y="3386"/>
                    <a:pt x="4363" y="2181"/>
                  </a:cubicBezTo>
                  <a:cubicBezTo>
                    <a:pt x="4363" y="977"/>
                    <a:pt x="3386" y="1"/>
                    <a:pt x="21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15"/>
            <p:cNvSpPr/>
            <p:nvPr/>
          </p:nvSpPr>
          <p:spPr>
            <a:xfrm>
              <a:off x="4210198" y="1239957"/>
              <a:ext cx="150774" cy="150809"/>
            </a:xfrm>
            <a:custGeom>
              <a:avLst/>
              <a:gdLst/>
              <a:ahLst/>
              <a:cxnLst/>
              <a:rect l="l" t="t" r="r" b="b"/>
              <a:pathLst>
                <a:path w="4363" h="4364" extrusionOk="0">
                  <a:moveTo>
                    <a:pt x="2180" y="1"/>
                  </a:moveTo>
                  <a:cubicBezTo>
                    <a:pt x="977" y="1"/>
                    <a:pt x="0" y="977"/>
                    <a:pt x="0" y="2181"/>
                  </a:cubicBezTo>
                  <a:cubicBezTo>
                    <a:pt x="0" y="3387"/>
                    <a:pt x="977" y="4363"/>
                    <a:pt x="2180" y="4363"/>
                  </a:cubicBezTo>
                  <a:cubicBezTo>
                    <a:pt x="3386" y="4363"/>
                    <a:pt x="4362" y="3387"/>
                    <a:pt x="4362" y="2181"/>
                  </a:cubicBezTo>
                  <a:cubicBezTo>
                    <a:pt x="4362" y="977"/>
                    <a:pt x="3386" y="1"/>
                    <a:pt x="2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15"/>
            <p:cNvSpPr/>
            <p:nvPr/>
          </p:nvSpPr>
          <p:spPr>
            <a:xfrm>
              <a:off x="4712215" y="540064"/>
              <a:ext cx="154403" cy="150774"/>
            </a:xfrm>
            <a:custGeom>
              <a:avLst/>
              <a:gdLst/>
              <a:ahLst/>
              <a:cxnLst/>
              <a:rect l="l" t="t" r="r" b="b"/>
              <a:pathLst>
                <a:path w="4468" h="4363" extrusionOk="0">
                  <a:moveTo>
                    <a:pt x="2233" y="1"/>
                  </a:moveTo>
                  <a:cubicBezTo>
                    <a:pt x="1073" y="1"/>
                    <a:pt x="109" y="913"/>
                    <a:pt x="54" y="2084"/>
                  </a:cubicBezTo>
                  <a:cubicBezTo>
                    <a:pt x="0" y="3288"/>
                    <a:pt x="933" y="4306"/>
                    <a:pt x="2137" y="4360"/>
                  </a:cubicBezTo>
                  <a:cubicBezTo>
                    <a:pt x="2171" y="4362"/>
                    <a:pt x="2205" y="4363"/>
                    <a:pt x="2239" y="4363"/>
                  </a:cubicBezTo>
                  <a:cubicBezTo>
                    <a:pt x="3396" y="4363"/>
                    <a:pt x="4361" y="3449"/>
                    <a:pt x="4413" y="2280"/>
                  </a:cubicBezTo>
                  <a:cubicBezTo>
                    <a:pt x="4468" y="1076"/>
                    <a:pt x="3535" y="56"/>
                    <a:pt x="2333" y="3"/>
                  </a:cubicBezTo>
                  <a:cubicBezTo>
                    <a:pt x="2299" y="1"/>
                    <a:pt x="2266" y="1"/>
                    <a:pt x="2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15"/>
            <p:cNvSpPr/>
            <p:nvPr/>
          </p:nvSpPr>
          <p:spPr>
            <a:xfrm>
              <a:off x="6035594" y="3662680"/>
              <a:ext cx="154403" cy="150774"/>
            </a:xfrm>
            <a:custGeom>
              <a:avLst/>
              <a:gdLst/>
              <a:ahLst/>
              <a:cxnLst/>
              <a:rect l="l" t="t" r="r" b="b"/>
              <a:pathLst>
                <a:path w="4468" h="4363" extrusionOk="0">
                  <a:moveTo>
                    <a:pt x="2230" y="1"/>
                  </a:moveTo>
                  <a:cubicBezTo>
                    <a:pt x="1071" y="1"/>
                    <a:pt x="108" y="914"/>
                    <a:pt x="54" y="2084"/>
                  </a:cubicBezTo>
                  <a:cubicBezTo>
                    <a:pt x="0" y="3288"/>
                    <a:pt x="933" y="4306"/>
                    <a:pt x="2137" y="4361"/>
                  </a:cubicBezTo>
                  <a:cubicBezTo>
                    <a:pt x="2170" y="4362"/>
                    <a:pt x="2203" y="4363"/>
                    <a:pt x="2236" y="4363"/>
                  </a:cubicBezTo>
                  <a:cubicBezTo>
                    <a:pt x="3395" y="4363"/>
                    <a:pt x="4361" y="3449"/>
                    <a:pt x="4413" y="2280"/>
                  </a:cubicBezTo>
                  <a:cubicBezTo>
                    <a:pt x="4468" y="1076"/>
                    <a:pt x="3535" y="57"/>
                    <a:pt x="2333" y="3"/>
                  </a:cubicBezTo>
                  <a:cubicBezTo>
                    <a:pt x="2298" y="1"/>
                    <a:pt x="2264" y="1"/>
                    <a:pt x="2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15"/>
            <p:cNvSpPr/>
            <p:nvPr/>
          </p:nvSpPr>
          <p:spPr>
            <a:xfrm>
              <a:off x="3020487" y="3836331"/>
              <a:ext cx="154403" cy="150809"/>
            </a:xfrm>
            <a:custGeom>
              <a:avLst/>
              <a:gdLst/>
              <a:ahLst/>
              <a:cxnLst/>
              <a:rect l="l" t="t" r="r" b="b"/>
              <a:pathLst>
                <a:path w="4468" h="4364" extrusionOk="0">
                  <a:moveTo>
                    <a:pt x="2230" y="1"/>
                  </a:moveTo>
                  <a:cubicBezTo>
                    <a:pt x="1071" y="1"/>
                    <a:pt x="109" y="914"/>
                    <a:pt x="56" y="2084"/>
                  </a:cubicBezTo>
                  <a:cubicBezTo>
                    <a:pt x="0" y="3288"/>
                    <a:pt x="933" y="4307"/>
                    <a:pt x="2137" y="4361"/>
                  </a:cubicBezTo>
                  <a:cubicBezTo>
                    <a:pt x="2170" y="4362"/>
                    <a:pt x="2204" y="4363"/>
                    <a:pt x="2237" y="4363"/>
                  </a:cubicBezTo>
                  <a:cubicBezTo>
                    <a:pt x="3397" y="4363"/>
                    <a:pt x="4361" y="3450"/>
                    <a:pt x="4413" y="2280"/>
                  </a:cubicBezTo>
                  <a:cubicBezTo>
                    <a:pt x="4468" y="1074"/>
                    <a:pt x="3537" y="56"/>
                    <a:pt x="2333" y="3"/>
                  </a:cubicBezTo>
                  <a:cubicBezTo>
                    <a:pt x="2298" y="2"/>
                    <a:pt x="2264" y="1"/>
                    <a:pt x="2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9" name="Google Shape;6809;p15"/>
          <p:cNvSpPr txBox="1">
            <a:spLocks noGrp="1"/>
          </p:cNvSpPr>
          <p:nvPr>
            <p:ph type="title"/>
          </p:nvPr>
        </p:nvSpPr>
        <p:spPr>
          <a:xfrm>
            <a:off x="1737300" y="1794450"/>
            <a:ext cx="5669400" cy="9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10" name="Google Shape;6810;p15"/>
          <p:cNvSpPr txBox="1">
            <a:spLocks noGrp="1"/>
          </p:cNvSpPr>
          <p:nvPr>
            <p:ph type="title" idx="2" hasCustomPrompt="1"/>
          </p:nvPr>
        </p:nvSpPr>
        <p:spPr>
          <a:xfrm>
            <a:off x="6026090" y="917000"/>
            <a:ext cx="2651700" cy="13899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11" name="Google Shape;6811;p15"/>
          <p:cNvSpPr txBox="1">
            <a:spLocks noGrp="1"/>
          </p:cNvSpPr>
          <p:nvPr>
            <p:ph type="subTitle" idx="1"/>
          </p:nvPr>
        </p:nvSpPr>
        <p:spPr>
          <a:xfrm>
            <a:off x="1737300" y="2708850"/>
            <a:ext cx="5669400" cy="640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lt1"/>
        </a:solidFill>
        <a:effectLst/>
      </p:bgPr>
    </p:bg>
    <p:spTree>
      <p:nvGrpSpPr>
        <p:cNvPr id="1" name="Shape 6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3" name="Google Shape;6813;p16"/>
          <p:cNvGrpSpPr/>
          <p:nvPr/>
        </p:nvGrpSpPr>
        <p:grpSpPr>
          <a:xfrm>
            <a:off x="2540241" y="808815"/>
            <a:ext cx="4063478" cy="4063513"/>
            <a:chOff x="2540241" y="539995"/>
            <a:chExt cx="4063478" cy="4063513"/>
          </a:xfrm>
        </p:grpSpPr>
        <p:grpSp>
          <p:nvGrpSpPr>
            <p:cNvPr id="6814" name="Google Shape;6814;p16"/>
            <p:cNvGrpSpPr/>
            <p:nvPr/>
          </p:nvGrpSpPr>
          <p:grpSpPr>
            <a:xfrm>
              <a:off x="2693235" y="703668"/>
              <a:ext cx="885398" cy="893069"/>
              <a:chOff x="2781975" y="3951500"/>
              <a:chExt cx="640525" cy="646075"/>
            </a:xfrm>
          </p:grpSpPr>
          <p:sp>
            <p:nvSpPr>
              <p:cNvPr id="6815" name="Google Shape;6815;p16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16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16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16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16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16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16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16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16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16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16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16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6827;p16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16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16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16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16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16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16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16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16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16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16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16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16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16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16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16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16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16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16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16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16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16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16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16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6851;p16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16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6853;p16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6854;p16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16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6856;p16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6857;p16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8" name="Google Shape;6858;p16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9" name="Google Shape;6859;p16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" name="Google Shape;6860;p16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16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16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16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16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16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16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16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16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16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16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16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16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16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16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16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16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16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16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16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16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16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16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16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16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16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16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16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16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16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16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16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16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16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16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16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16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16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16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16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16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16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16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16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16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16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16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16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16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16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16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16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16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16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16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16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16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16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16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16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16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16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16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16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16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16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16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16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16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16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16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16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16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16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16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16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16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16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16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16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16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16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16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16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16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16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16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16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16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16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16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16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16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16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16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16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16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16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16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16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16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16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16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16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16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16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16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16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16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16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16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16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16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16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16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16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16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16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16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16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16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16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16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16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16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16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16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16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16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16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16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16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16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16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16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16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16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16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16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16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16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16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16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16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16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16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16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16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16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16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16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16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16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16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16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16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16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16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16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16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16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16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16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16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16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16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16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16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16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16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16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16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16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16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16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16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16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16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16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16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16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16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16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16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16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16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16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16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16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16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16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16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16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16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16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16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16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16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16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16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16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1" name="Google Shape;7061;p16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16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16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16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16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16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16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16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16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16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71" name="Google Shape;7071;p16"/>
            <p:cNvGrpSpPr/>
            <p:nvPr/>
          </p:nvGrpSpPr>
          <p:grpSpPr>
            <a:xfrm>
              <a:off x="5652643" y="1012843"/>
              <a:ext cx="885398" cy="893069"/>
              <a:chOff x="2781975" y="3951500"/>
              <a:chExt cx="640525" cy="646075"/>
            </a:xfrm>
          </p:grpSpPr>
          <p:sp>
            <p:nvSpPr>
              <p:cNvPr id="7072" name="Google Shape;7072;p16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16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16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16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16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16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16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16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16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16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16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16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16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16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16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16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16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16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16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16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16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16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16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16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16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16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16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16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16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16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16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16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16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16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16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16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16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16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16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16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16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16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16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16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16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16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16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16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16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16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16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16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16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16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16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16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16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16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16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16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16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16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16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16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16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16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16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16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16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16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16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16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16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16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16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16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16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16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16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16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16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16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16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16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16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16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16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16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16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16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16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16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16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16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16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16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16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16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16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16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16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16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16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16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16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16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16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16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16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16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16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16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16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16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16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16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16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16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16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16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16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16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16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16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16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16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16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16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16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16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16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16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16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16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16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16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16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16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16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16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16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16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16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16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16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16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16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16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16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16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16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16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16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16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16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16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16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16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16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16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16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16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16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16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16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16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16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16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16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16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16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16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16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16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16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16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16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16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16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16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16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16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16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16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16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16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16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16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16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16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16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16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16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16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16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16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16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16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16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16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16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16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16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16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16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16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16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16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16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16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16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16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16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16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16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16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16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16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16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16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16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16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16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16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16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16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16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16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16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16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16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16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16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16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16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16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16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16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16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16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16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16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16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16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16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16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16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16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16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16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16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16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16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16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16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16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8" name="Google Shape;7328;p16"/>
            <p:cNvGrpSpPr/>
            <p:nvPr/>
          </p:nvGrpSpPr>
          <p:grpSpPr>
            <a:xfrm>
              <a:off x="5673099" y="3256281"/>
              <a:ext cx="885398" cy="893069"/>
              <a:chOff x="2781975" y="3951500"/>
              <a:chExt cx="640525" cy="646075"/>
            </a:xfrm>
          </p:grpSpPr>
          <p:sp>
            <p:nvSpPr>
              <p:cNvPr id="7329" name="Google Shape;7329;p16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16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16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16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16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16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16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16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16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16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16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16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16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16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16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16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16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16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16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16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16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16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16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16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16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16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16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16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16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16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16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16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16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16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16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16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16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16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16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16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16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16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16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16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16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16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16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16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16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16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16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16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16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16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16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16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16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16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16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16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16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16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16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16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16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16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16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16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16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16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16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16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16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16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16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16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16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16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16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16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16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16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16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16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16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16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16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16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16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16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16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16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16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16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16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16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16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16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16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16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16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16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16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16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16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16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16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16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16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16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16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16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16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16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16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16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16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16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16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16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16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16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16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16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16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16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16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16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16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16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16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16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16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16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16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16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16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16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16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16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16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16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16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16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16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16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16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16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16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16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16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16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16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16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16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16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16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16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16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16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16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16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16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16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16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16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16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16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16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16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16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16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16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16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16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16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16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16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16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16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16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16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16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16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16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16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16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16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16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16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16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16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16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16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16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16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16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16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16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16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16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16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16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16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16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16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16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16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16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16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16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16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16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16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16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16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16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16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16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16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16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16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16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16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16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16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16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16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16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16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16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16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16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16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16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16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16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16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16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16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16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16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16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16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16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16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16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16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16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16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16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16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16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16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16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16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5" name="Google Shape;7585;p16"/>
            <p:cNvGrpSpPr/>
            <p:nvPr/>
          </p:nvGrpSpPr>
          <p:grpSpPr>
            <a:xfrm>
              <a:off x="2672770" y="3466944"/>
              <a:ext cx="885398" cy="893069"/>
              <a:chOff x="2781975" y="3951500"/>
              <a:chExt cx="640525" cy="646075"/>
            </a:xfrm>
          </p:grpSpPr>
          <p:sp>
            <p:nvSpPr>
              <p:cNvPr id="7586" name="Google Shape;7586;p16"/>
              <p:cNvSpPr/>
              <p:nvPr/>
            </p:nvSpPr>
            <p:spPr>
              <a:xfrm>
                <a:off x="31723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16"/>
              <p:cNvSpPr/>
              <p:nvPr/>
            </p:nvSpPr>
            <p:spPr>
              <a:xfrm>
                <a:off x="31723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16"/>
              <p:cNvSpPr/>
              <p:nvPr/>
            </p:nvSpPr>
            <p:spPr>
              <a:xfrm>
                <a:off x="313325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16"/>
              <p:cNvSpPr/>
              <p:nvPr/>
            </p:nvSpPr>
            <p:spPr>
              <a:xfrm>
                <a:off x="31723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16"/>
              <p:cNvSpPr/>
              <p:nvPr/>
            </p:nvSpPr>
            <p:spPr>
              <a:xfrm>
                <a:off x="31723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16"/>
              <p:cNvSpPr/>
              <p:nvPr/>
            </p:nvSpPr>
            <p:spPr>
              <a:xfrm>
                <a:off x="31723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16"/>
              <p:cNvSpPr/>
              <p:nvPr/>
            </p:nvSpPr>
            <p:spPr>
              <a:xfrm>
                <a:off x="31723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16"/>
              <p:cNvSpPr/>
              <p:nvPr/>
            </p:nvSpPr>
            <p:spPr>
              <a:xfrm>
                <a:off x="31723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16"/>
              <p:cNvSpPr/>
              <p:nvPr/>
            </p:nvSpPr>
            <p:spPr>
              <a:xfrm>
                <a:off x="3172025" y="4045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3"/>
                      <a:pt x="154" y="640"/>
                      <a:pt x="325" y="640"/>
                    </a:cubicBezTo>
                    <a:cubicBezTo>
                      <a:pt x="329" y="640"/>
                      <a:pt x="332" y="640"/>
                      <a:pt x="336" y="640"/>
                    </a:cubicBezTo>
                    <a:cubicBezTo>
                      <a:pt x="514" y="635"/>
                      <a:pt x="653" y="486"/>
                      <a:pt x="646" y="310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16"/>
              <p:cNvSpPr/>
              <p:nvPr/>
            </p:nvSpPr>
            <p:spPr>
              <a:xfrm>
                <a:off x="3172025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16"/>
              <p:cNvSpPr/>
              <p:nvPr/>
            </p:nvSpPr>
            <p:spPr>
              <a:xfrm>
                <a:off x="3172025" y="3977350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5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16"/>
              <p:cNvSpPr/>
              <p:nvPr/>
            </p:nvSpPr>
            <p:spPr>
              <a:xfrm>
                <a:off x="313325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16"/>
              <p:cNvSpPr/>
              <p:nvPr/>
            </p:nvSpPr>
            <p:spPr>
              <a:xfrm>
                <a:off x="3172025" y="4113375"/>
                <a:ext cx="163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0" extrusionOk="0">
                    <a:moveTo>
                      <a:pt x="326" y="0"/>
                    </a:moveTo>
                    <a:cubicBezTo>
                      <a:pt x="322" y="0"/>
                      <a:pt x="319" y="0"/>
                      <a:pt x="315" y="0"/>
                    </a:cubicBezTo>
                    <a:cubicBezTo>
                      <a:pt x="139" y="6"/>
                      <a:pt x="0" y="154"/>
                      <a:pt x="6" y="330"/>
                    </a:cubicBezTo>
                    <a:cubicBezTo>
                      <a:pt x="12" y="503"/>
                      <a:pt x="154" y="639"/>
                      <a:pt x="325" y="639"/>
                    </a:cubicBezTo>
                    <a:cubicBezTo>
                      <a:pt x="329" y="639"/>
                      <a:pt x="332" y="639"/>
                      <a:pt x="336" y="639"/>
                    </a:cubicBezTo>
                    <a:cubicBezTo>
                      <a:pt x="514" y="633"/>
                      <a:pt x="653" y="486"/>
                      <a:pt x="646" y="309"/>
                    </a:cubicBezTo>
                    <a:cubicBezTo>
                      <a:pt x="641" y="137"/>
                      <a:pt x="499" y="0"/>
                      <a:pt x="3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16"/>
              <p:cNvSpPr/>
              <p:nvPr/>
            </p:nvSpPr>
            <p:spPr>
              <a:xfrm>
                <a:off x="3172025" y="4079350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6" y="1"/>
                    </a:moveTo>
                    <a:cubicBezTo>
                      <a:pt x="322" y="1"/>
                      <a:pt x="319" y="1"/>
                      <a:pt x="315" y="1"/>
                    </a:cubicBezTo>
                    <a:cubicBezTo>
                      <a:pt x="139" y="7"/>
                      <a:pt x="0" y="154"/>
                      <a:pt x="6" y="332"/>
                    </a:cubicBezTo>
                    <a:cubicBezTo>
                      <a:pt x="12" y="505"/>
                      <a:pt x="154" y="641"/>
                      <a:pt x="325" y="641"/>
                    </a:cubicBezTo>
                    <a:cubicBezTo>
                      <a:pt x="329" y="641"/>
                      <a:pt x="332" y="641"/>
                      <a:pt x="336" y="641"/>
                    </a:cubicBezTo>
                    <a:cubicBezTo>
                      <a:pt x="514" y="635"/>
                      <a:pt x="653" y="487"/>
                      <a:pt x="646" y="310"/>
                    </a:cubicBezTo>
                    <a:cubicBezTo>
                      <a:pt x="641" y="137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16"/>
              <p:cNvSpPr/>
              <p:nvPr/>
            </p:nvSpPr>
            <p:spPr>
              <a:xfrm>
                <a:off x="31723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16"/>
              <p:cNvSpPr/>
              <p:nvPr/>
            </p:nvSpPr>
            <p:spPr>
              <a:xfrm>
                <a:off x="31723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16"/>
              <p:cNvSpPr/>
              <p:nvPr/>
            </p:nvSpPr>
            <p:spPr>
              <a:xfrm>
                <a:off x="31723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4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16"/>
              <p:cNvSpPr/>
              <p:nvPr/>
            </p:nvSpPr>
            <p:spPr>
              <a:xfrm>
                <a:off x="32113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16"/>
              <p:cNvSpPr/>
              <p:nvPr/>
            </p:nvSpPr>
            <p:spPr>
              <a:xfrm>
                <a:off x="32113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16"/>
              <p:cNvSpPr/>
              <p:nvPr/>
            </p:nvSpPr>
            <p:spPr>
              <a:xfrm>
                <a:off x="32113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16"/>
              <p:cNvSpPr/>
              <p:nvPr/>
            </p:nvSpPr>
            <p:spPr>
              <a:xfrm>
                <a:off x="32113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16"/>
              <p:cNvSpPr/>
              <p:nvPr/>
            </p:nvSpPr>
            <p:spPr>
              <a:xfrm>
                <a:off x="32113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16"/>
              <p:cNvSpPr/>
              <p:nvPr/>
            </p:nvSpPr>
            <p:spPr>
              <a:xfrm>
                <a:off x="31723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16"/>
              <p:cNvSpPr/>
              <p:nvPr/>
            </p:nvSpPr>
            <p:spPr>
              <a:xfrm>
                <a:off x="32113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16"/>
              <p:cNvSpPr/>
              <p:nvPr/>
            </p:nvSpPr>
            <p:spPr>
              <a:xfrm>
                <a:off x="32113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16"/>
              <p:cNvSpPr/>
              <p:nvPr/>
            </p:nvSpPr>
            <p:spPr>
              <a:xfrm>
                <a:off x="31723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16"/>
              <p:cNvSpPr/>
              <p:nvPr/>
            </p:nvSpPr>
            <p:spPr>
              <a:xfrm>
                <a:off x="32113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16"/>
              <p:cNvSpPr/>
              <p:nvPr/>
            </p:nvSpPr>
            <p:spPr>
              <a:xfrm>
                <a:off x="32113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16"/>
              <p:cNvSpPr/>
              <p:nvPr/>
            </p:nvSpPr>
            <p:spPr>
              <a:xfrm>
                <a:off x="31723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4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16"/>
              <p:cNvSpPr/>
              <p:nvPr/>
            </p:nvSpPr>
            <p:spPr>
              <a:xfrm>
                <a:off x="32113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16"/>
              <p:cNvSpPr/>
              <p:nvPr/>
            </p:nvSpPr>
            <p:spPr>
              <a:xfrm>
                <a:off x="32113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16"/>
              <p:cNvSpPr/>
              <p:nvPr/>
            </p:nvSpPr>
            <p:spPr>
              <a:xfrm>
                <a:off x="32113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16"/>
              <p:cNvSpPr/>
              <p:nvPr/>
            </p:nvSpPr>
            <p:spPr>
              <a:xfrm>
                <a:off x="3133250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16"/>
              <p:cNvSpPr/>
              <p:nvPr/>
            </p:nvSpPr>
            <p:spPr>
              <a:xfrm>
                <a:off x="309422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16"/>
              <p:cNvSpPr/>
              <p:nvPr/>
            </p:nvSpPr>
            <p:spPr>
              <a:xfrm>
                <a:off x="309422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16"/>
              <p:cNvSpPr/>
              <p:nvPr/>
            </p:nvSpPr>
            <p:spPr>
              <a:xfrm>
                <a:off x="309422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16"/>
              <p:cNvSpPr/>
              <p:nvPr/>
            </p:nvSpPr>
            <p:spPr>
              <a:xfrm>
                <a:off x="309422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16"/>
              <p:cNvSpPr/>
              <p:nvPr/>
            </p:nvSpPr>
            <p:spPr>
              <a:xfrm>
                <a:off x="309422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16"/>
              <p:cNvSpPr/>
              <p:nvPr/>
            </p:nvSpPr>
            <p:spPr>
              <a:xfrm>
                <a:off x="309422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16"/>
              <p:cNvSpPr/>
              <p:nvPr/>
            </p:nvSpPr>
            <p:spPr>
              <a:xfrm>
                <a:off x="309422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16"/>
              <p:cNvSpPr/>
              <p:nvPr/>
            </p:nvSpPr>
            <p:spPr>
              <a:xfrm>
                <a:off x="309422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16"/>
              <p:cNvSpPr/>
              <p:nvPr/>
            </p:nvSpPr>
            <p:spPr>
              <a:xfrm>
                <a:off x="3133400" y="3952975"/>
                <a:ext cx="15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9" y="151"/>
                      <a:pt x="159" y="261"/>
                      <a:pt x="316" y="261"/>
                    </a:cubicBezTo>
                    <a:cubicBezTo>
                      <a:pt x="445" y="261"/>
                      <a:pt x="557" y="184"/>
                      <a:pt x="605" y="73"/>
                    </a:cubicBezTo>
                    <a:cubicBezTo>
                      <a:pt x="406" y="46"/>
                      <a:pt x="204" y="20"/>
                      <a:pt x="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16"/>
              <p:cNvSpPr/>
              <p:nvPr/>
            </p:nvSpPr>
            <p:spPr>
              <a:xfrm>
                <a:off x="3094125" y="411347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8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2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16"/>
              <p:cNvSpPr/>
              <p:nvPr/>
            </p:nvSpPr>
            <p:spPr>
              <a:xfrm>
                <a:off x="3094125" y="4079500"/>
                <a:ext cx="161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0" extrusionOk="0">
                    <a:moveTo>
                      <a:pt x="326" y="1"/>
                    </a:moveTo>
                    <a:cubicBezTo>
                      <a:pt x="323" y="1"/>
                      <a:pt x="321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7" y="500"/>
                      <a:pt x="149" y="640"/>
                      <a:pt x="322" y="640"/>
                    </a:cubicBezTo>
                    <a:cubicBezTo>
                      <a:pt x="325" y="640"/>
                      <a:pt x="327" y="640"/>
                      <a:pt x="330" y="640"/>
                    </a:cubicBezTo>
                    <a:cubicBezTo>
                      <a:pt x="506" y="637"/>
                      <a:pt x="646" y="490"/>
                      <a:pt x="643" y="314"/>
                    </a:cubicBezTo>
                    <a:cubicBezTo>
                      <a:pt x="640" y="141"/>
                      <a:pt x="499" y="1"/>
                      <a:pt x="3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16"/>
              <p:cNvSpPr/>
              <p:nvPr/>
            </p:nvSpPr>
            <p:spPr>
              <a:xfrm>
                <a:off x="309422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1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16"/>
              <p:cNvSpPr/>
              <p:nvPr/>
            </p:nvSpPr>
            <p:spPr>
              <a:xfrm>
                <a:off x="309422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16"/>
              <p:cNvSpPr/>
              <p:nvPr/>
            </p:nvSpPr>
            <p:spPr>
              <a:xfrm>
                <a:off x="309422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1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16"/>
              <p:cNvSpPr/>
              <p:nvPr/>
            </p:nvSpPr>
            <p:spPr>
              <a:xfrm>
                <a:off x="313325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16"/>
              <p:cNvSpPr/>
              <p:nvPr/>
            </p:nvSpPr>
            <p:spPr>
              <a:xfrm>
                <a:off x="309422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1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16"/>
              <p:cNvSpPr/>
              <p:nvPr/>
            </p:nvSpPr>
            <p:spPr>
              <a:xfrm>
                <a:off x="309422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1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1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16"/>
              <p:cNvSpPr/>
              <p:nvPr/>
            </p:nvSpPr>
            <p:spPr>
              <a:xfrm>
                <a:off x="31332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16"/>
              <p:cNvSpPr/>
              <p:nvPr/>
            </p:nvSpPr>
            <p:spPr>
              <a:xfrm>
                <a:off x="31332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16"/>
              <p:cNvSpPr/>
              <p:nvPr/>
            </p:nvSpPr>
            <p:spPr>
              <a:xfrm>
                <a:off x="31332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16"/>
              <p:cNvSpPr/>
              <p:nvPr/>
            </p:nvSpPr>
            <p:spPr>
              <a:xfrm>
                <a:off x="31332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16"/>
              <p:cNvSpPr/>
              <p:nvPr/>
            </p:nvSpPr>
            <p:spPr>
              <a:xfrm>
                <a:off x="313325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16"/>
              <p:cNvSpPr/>
              <p:nvPr/>
            </p:nvSpPr>
            <p:spPr>
              <a:xfrm>
                <a:off x="31332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16"/>
              <p:cNvSpPr/>
              <p:nvPr/>
            </p:nvSpPr>
            <p:spPr>
              <a:xfrm>
                <a:off x="31332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16"/>
              <p:cNvSpPr/>
              <p:nvPr/>
            </p:nvSpPr>
            <p:spPr>
              <a:xfrm>
                <a:off x="3133250" y="404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16"/>
              <p:cNvSpPr/>
              <p:nvPr/>
            </p:nvSpPr>
            <p:spPr>
              <a:xfrm>
                <a:off x="3133250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16"/>
              <p:cNvSpPr/>
              <p:nvPr/>
            </p:nvSpPr>
            <p:spPr>
              <a:xfrm>
                <a:off x="3133250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16"/>
              <p:cNvSpPr/>
              <p:nvPr/>
            </p:nvSpPr>
            <p:spPr>
              <a:xfrm>
                <a:off x="32113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16"/>
              <p:cNvSpPr/>
              <p:nvPr/>
            </p:nvSpPr>
            <p:spPr>
              <a:xfrm>
                <a:off x="31332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16"/>
              <p:cNvSpPr/>
              <p:nvPr/>
            </p:nvSpPr>
            <p:spPr>
              <a:xfrm>
                <a:off x="31332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16"/>
              <p:cNvSpPr/>
              <p:nvPr/>
            </p:nvSpPr>
            <p:spPr>
              <a:xfrm>
                <a:off x="31332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16"/>
              <p:cNvSpPr/>
              <p:nvPr/>
            </p:nvSpPr>
            <p:spPr>
              <a:xfrm>
                <a:off x="31332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16"/>
              <p:cNvSpPr/>
              <p:nvPr/>
            </p:nvSpPr>
            <p:spPr>
              <a:xfrm>
                <a:off x="33674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16"/>
              <p:cNvSpPr/>
              <p:nvPr/>
            </p:nvSpPr>
            <p:spPr>
              <a:xfrm>
                <a:off x="33283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16"/>
              <p:cNvSpPr/>
              <p:nvPr/>
            </p:nvSpPr>
            <p:spPr>
              <a:xfrm>
                <a:off x="33283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16"/>
              <p:cNvSpPr/>
              <p:nvPr/>
            </p:nvSpPr>
            <p:spPr>
              <a:xfrm>
                <a:off x="33283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16"/>
              <p:cNvSpPr/>
              <p:nvPr/>
            </p:nvSpPr>
            <p:spPr>
              <a:xfrm>
                <a:off x="33283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16"/>
              <p:cNvSpPr/>
              <p:nvPr/>
            </p:nvSpPr>
            <p:spPr>
              <a:xfrm>
                <a:off x="33283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16"/>
              <p:cNvSpPr/>
              <p:nvPr/>
            </p:nvSpPr>
            <p:spPr>
              <a:xfrm>
                <a:off x="33283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16"/>
              <p:cNvSpPr/>
              <p:nvPr/>
            </p:nvSpPr>
            <p:spPr>
              <a:xfrm>
                <a:off x="33283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16"/>
              <p:cNvSpPr/>
              <p:nvPr/>
            </p:nvSpPr>
            <p:spPr>
              <a:xfrm>
                <a:off x="33283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16"/>
              <p:cNvSpPr/>
              <p:nvPr/>
            </p:nvSpPr>
            <p:spPr>
              <a:xfrm>
                <a:off x="32893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16"/>
              <p:cNvSpPr/>
              <p:nvPr/>
            </p:nvSpPr>
            <p:spPr>
              <a:xfrm>
                <a:off x="32893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16"/>
              <p:cNvSpPr/>
              <p:nvPr/>
            </p:nvSpPr>
            <p:spPr>
              <a:xfrm>
                <a:off x="32893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16"/>
              <p:cNvSpPr/>
              <p:nvPr/>
            </p:nvSpPr>
            <p:spPr>
              <a:xfrm>
                <a:off x="32893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16"/>
              <p:cNvSpPr/>
              <p:nvPr/>
            </p:nvSpPr>
            <p:spPr>
              <a:xfrm>
                <a:off x="32893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16"/>
              <p:cNvSpPr/>
              <p:nvPr/>
            </p:nvSpPr>
            <p:spPr>
              <a:xfrm>
                <a:off x="33283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16"/>
              <p:cNvSpPr/>
              <p:nvPr/>
            </p:nvSpPr>
            <p:spPr>
              <a:xfrm>
                <a:off x="33283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16"/>
              <p:cNvSpPr/>
              <p:nvPr/>
            </p:nvSpPr>
            <p:spPr>
              <a:xfrm>
                <a:off x="3328375" y="4047150"/>
                <a:ext cx="141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7" extrusionOk="0">
                    <a:moveTo>
                      <a:pt x="129" y="0"/>
                    </a:moveTo>
                    <a:cubicBezTo>
                      <a:pt x="52" y="58"/>
                      <a:pt x="1" y="151"/>
                      <a:pt x="1" y="257"/>
                    </a:cubicBezTo>
                    <a:cubicBezTo>
                      <a:pt x="1" y="433"/>
                      <a:pt x="144" y="576"/>
                      <a:pt x="322" y="576"/>
                    </a:cubicBezTo>
                    <a:cubicBezTo>
                      <a:pt x="420" y="576"/>
                      <a:pt x="506" y="531"/>
                      <a:pt x="564" y="462"/>
                    </a:cubicBezTo>
                    <a:cubicBezTo>
                      <a:pt x="423" y="305"/>
                      <a:pt x="278" y="151"/>
                      <a:pt x="12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16"/>
              <p:cNvSpPr/>
              <p:nvPr/>
            </p:nvSpPr>
            <p:spPr>
              <a:xfrm>
                <a:off x="33283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16"/>
              <p:cNvSpPr/>
              <p:nvPr/>
            </p:nvSpPr>
            <p:spPr>
              <a:xfrm>
                <a:off x="33674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16"/>
              <p:cNvSpPr/>
              <p:nvPr/>
            </p:nvSpPr>
            <p:spPr>
              <a:xfrm>
                <a:off x="3406475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213" y="0"/>
                    </a:moveTo>
                    <a:cubicBezTo>
                      <a:pt x="89" y="44"/>
                      <a:pt x="0" y="160"/>
                      <a:pt x="0" y="300"/>
                    </a:cubicBezTo>
                    <a:cubicBezTo>
                      <a:pt x="0" y="476"/>
                      <a:pt x="143" y="620"/>
                      <a:pt x="320" y="620"/>
                    </a:cubicBezTo>
                    <a:cubicBezTo>
                      <a:pt x="341" y="620"/>
                      <a:pt x="360" y="618"/>
                      <a:pt x="380" y="614"/>
                    </a:cubicBezTo>
                    <a:cubicBezTo>
                      <a:pt x="330" y="407"/>
                      <a:pt x="275" y="202"/>
                      <a:pt x="2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16"/>
              <p:cNvSpPr/>
              <p:nvPr/>
            </p:nvSpPr>
            <p:spPr>
              <a:xfrm>
                <a:off x="33674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16"/>
              <p:cNvSpPr/>
              <p:nvPr/>
            </p:nvSpPr>
            <p:spPr>
              <a:xfrm>
                <a:off x="3094125" y="4045500"/>
                <a:ext cx="161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1" extrusionOk="0">
                    <a:moveTo>
                      <a:pt x="324" y="0"/>
                    </a:moveTo>
                    <a:cubicBezTo>
                      <a:pt x="322" y="0"/>
                      <a:pt x="320" y="0"/>
                      <a:pt x="318" y="0"/>
                    </a:cubicBezTo>
                    <a:cubicBezTo>
                      <a:pt x="140" y="3"/>
                      <a:pt x="0" y="149"/>
                      <a:pt x="3" y="327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8"/>
                      <a:pt x="646" y="491"/>
                      <a:pt x="643" y="314"/>
                    </a:cubicBezTo>
                    <a:cubicBezTo>
                      <a:pt x="640" y="139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16"/>
              <p:cNvSpPr/>
              <p:nvPr/>
            </p:nvSpPr>
            <p:spPr>
              <a:xfrm>
                <a:off x="3406475" y="4215525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51" y="641"/>
                      <a:pt x="561" y="563"/>
                      <a:pt x="611" y="453"/>
                    </a:cubicBezTo>
                    <a:cubicBezTo>
                      <a:pt x="594" y="335"/>
                      <a:pt x="574" y="219"/>
                      <a:pt x="553" y="103"/>
                    </a:cubicBezTo>
                    <a:cubicBezTo>
                      <a:pt x="496" y="40"/>
                      <a:pt x="413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16"/>
              <p:cNvSpPr/>
              <p:nvPr/>
            </p:nvSpPr>
            <p:spPr>
              <a:xfrm>
                <a:off x="34064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16"/>
              <p:cNvSpPr/>
              <p:nvPr/>
            </p:nvSpPr>
            <p:spPr>
              <a:xfrm>
                <a:off x="34064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16"/>
              <p:cNvSpPr/>
              <p:nvPr/>
            </p:nvSpPr>
            <p:spPr>
              <a:xfrm>
                <a:off x="33674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16"/>
              <p:cNvSpPr/>
              <p:nvPr/>
            </p:nvSpPr>
            <p:spPr>
              <a:xfrm>
                <a:off x="33674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16"/>
              <p:cNvSpPr/>
              <p:nvPr/>
            </p:nvSpPr>
            <p:spPr>
              <a:xfrm>
                <a:off x="33283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16"/>
              <p:cNvSpPr/>
              <p:nvPr/>
            </p:nvSpPr>
            <p:spPr>
              <a:xfrm>
                <a:off x="33674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16"/>
              <p:cNvSpPr/>
              <p:nvPr/>
            </p:nvSpPr>
            <p:spPr>
              <a:xfrm>
                <a:off x="33674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16"/>
              <p:cNvSpPr/>
              <p:nvPr/>
            </p:nvSpPr>
            <p:spPr>
              <a:xfrm>
                <a:off x="33674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16"/>
              <p:cNvSpPr/>
              <p:nvPr/>
            </p:nvSpPr>
            <p:spPr>
              <a:xfrm>
                <a:off x="33674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16"/>
              <p:cNvSpPr/>
              <p:nvPr/>
            </p:nvSpPr>
            <p:spPr>
              <a:xfrm>
                <a:off x="33674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16"/>
              <p:cNvSpPr/>
              <p:nvPr/>
            </p:nvSpPr>
            <p:spPr>
              <a:xfrm>
                <a:off x="32893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16"/>
              <p:cNvSpPr/>
              <p:nvPr/>
            </p:nvSpPr>
            <p:spPr>
              <a:xfrm>
                <a:off x="325032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16"/>
              <p:cNvSpPr/>
              <p:nvPr/>
            </p:nvSpPr>
            <p:spPr>
              <a:xfrm>
                <a:off x="325032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16"/>
              <p:cNvSpPr/>
              <p:nvPr/>
            </p:nvSpPr>
            <p:spPr>
              <a:xfrm>
                <a:off x="325032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16"/>
              <p:cNvSpPr/>
              <p:nvPr/>
            </p:nvSpPr>
            <p:spPr>
              <a:xfrm>
                <a:off x="325032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16"/>
              <p:cNvSpPr/>
              <p:nvPr/>
            </p:nvSpPr>
            <p:spPr>
              <a:xfrm>
                <a:off x="325032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16"/>
              <p:cNvSpPr/>
              <p:nvPr/>
            </p:nvSpPr>
            <p:spPr>
              <a:xfrm>
                <a:off x="325032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16"/>
              <p:cNvSpPr/>
              <p:nvPr/>
            </p:nvSpPr>
            <p:spPr>
              <a:xfrm>
                <a:off x="325032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16"/>
              <p:cNvSpPr/>
              <p:nvPr/>
            </p:nvSpPr>
            <p:spPr>
              <a:xfrm>
                <a:off x="325032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16"/>
              <p:cNvSpPr/>
              <p:nvPr/>
            </p:nvSpPr>
            <p:spPr>
              <a:xfrm>
                <a:off x="32113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16"/>
              <p:cNvSpPr/>
              <p:nvPr/>
            </p:nvSpPr>
            <p:spPr>
              <a:xfrm>
                <a:off x="32113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16"/>
              <p:cNvSpPr/>
              <p:nvPr/>
            </p:nvSpPr>
            <p:spPr>
              <a:xfrm>
                <a:off x="32113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16"/>
              <p:cNvSpPr/>
              <p:nvPr/>
            </p:nvSpPr>
            <p:spPr>
              <a:xfrm>
                <a:off x="32113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16"/>
              <p:cNvSpPr/>
              <p:nvPr/>
            </p:nvSpPr>
            <p:spPr>
              <a:xfrm>
                <a:off x="325032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16"/>
              <p:cNvSpPr/>
              <p:nvPr/>
            </p:nvSpPr>
            <p:spPr>
              <a:xfrm>
                <a:off x="325032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16"/>
              <p:cNvSpPr/>
              <p:nvPr/>
            </p:nvSpPr>
            <p:spPr>
              <a:xfrm>
                <a:off x="32893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16"/>
              <p:cNvSpPr/>
              <p:nvPr/>
            </p:nvSpPr>
            <p:spPr>
              <a:xfrm>
                <a:off x="32893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16"/>
              <p:cNvSpPr/>
              <p:nvPr/>
            </p:nvSpPr>
            <p:spPr>
              <a:xfrm>
                <a:off x="32893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16"/>
              <p:cNvSpPr/>
              <p:nvPr/>
            </p:nvSpPr>
            <p:spPr>
              <a:xfrm>
                <a:off x="32893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16"/>
              <p:cNvSpPr/>
              <p:nvPr/>
            </p:nvSpPr>
            <p:spPr>
              <a:xfrm>
                <a:off x="32113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16"/>
              <p:cNvSpPr/>
              <p:nvPr/>
            </p:nvSpPr>
            <p:spPr>
              <a:xfrm>
                <a:off x="325032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16"/>
              <p:cNvSpPr/>
              <p:nvPr/>
            </p:nvSpPr>
            <p:spPr>
              <a:xfrm>
                <a:off x="32893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16"/>
              <p:cNvSpPr/>
              <p:nvPr/>
            </p:nvSpPr>
            <p:spPr>
              <a:xfrm>
                <a:off x="32893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16"/>
              <p:cNvSpPr/>
              <p:nvPr/>
            </p:nvSpPr>
            <p:spPr>
              <a:xfrm>
                <a:off x="32893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16"/>
              <p:cNvSpPr/>
              <p:nvPr/>
            </p:nvSpPr>
            <p:spPr>
              <a:xfrm>
                <a:off x="325032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16"/>
              <p:cNvSpPr/>
              <p:nvPr/>
            </p:nvSpPr>
            <p:spPr>
              <a:xfrm>
                <a:off x="325032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16"/>
              <p:cNvSpPr/>
              <p:nvPr/>
            </p:nvSpPr>
            <p:spPr>
              <a:xfrm>
                <a:off x="325032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16"/>
              <p:cNvSpPr/>
              <p:nvPr/>
            </p:nvSpPr>
            <p:spPr>
              <a:xfrm>
                <a:off x="3289350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118" y="0"/>
                    </a:moveTo>
                    <a:cubicBezTo>
                      <a:pt x="47" y="61"/>
                      <a:pt x="1" y="150"/>
                      <a:pt x="1" y="247"/>
                    </a:cubicBezTo>
                    <a:cubicBezTo>
                      <a:pt x="1" y="424"/>
                      <a:pt x="144" y="567"/>
                      <a:pt x="322" y="567"/>
                    </a:cubicBezTo>
                    <a:cubicBezTo>
                      <a:pt x="451" y="567"/>
                      <a:pt x="563" y="490"/>
                      <a:pt x="611" y="379"/>
                    </a:cubicBezTo>
                    <a:cubicBezTo>
                      <a:pt x="448" y="249"/>
                      <a:pt x="285" y="122"/>
                      <a:pt x="1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16"/>
              <p:cNvSpPr/>
              <p:nvPr/>
            </p:nvSpPr>
            <p:spPr>
              <a:xfrm>
                <a:off x="32893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16"/>
              <p:cNvSpPr/>
              <p:nvPr/>
            </p:nvSpPr>
            <p:spPr>
              <a:xfrm>
                <a:off x="325032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16"/>
              <p:cNvSpPr/>
              <p:nvPr/>
            </p:nvSpPr>
            <p:spPr>
              <a:xfrm>
                <a:off x="325032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16"/>
              <p:cNvSpPr/>
              <p:nvPr/>
            </p:nvSpPr>
            <p:spPr>
              <a:xfrm>
                <a:off x="289905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16"/>
              <p:cNvSpPr/>
              <p:nvPr/>
            </p:nvSpPr>
            <p:spPr>
              <a:xfrm>
                <a:off x="289905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16"/>
              <p:cNvSpPr/>
              <p:nvPr/>
            </p:nvSpPr>
            <p:spPr>
              <a:xfrm>
                <a:off x="2862000" y="4047150"/>
                <a:ext cx="141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7" extrusionOk="0">
                    <a:moveTo>
                      <a:pt x="436" y="0"/>
                    </a:moveTo>
                    <a:cubicBezTo>
                      <a:pt x="287" y="151"/>
                      <a:pt x="142" y="303"/>
                      <a:pt x="0" y="462"/>
                    </a:cubicBezTo>
                    <a:cubicBezTo>
                      <a:pt x="57" y="531"/>
                      <a:pt x="143" y="576"/>
                      <a:pt x="243" y="576"/>
                    </a:cubicBezTo>
                    <a:cubicBezTo>
                      <a:pt x="421" y="576"/>
                      <a:pt x="564" y="433"/>
                      <a:pt x="564" y="257"/>
                    </a:cubicBezTo>
                    <a:cubicBezTo>
                      <a:pt x="564" y="151"/>
                      <a:pt x="513" y="58"/>
                      <a:pt x="43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16"/>
              <p:cNvSpPr/>
              <p:nvPr/>
            </p:nvSpPr>
            <p:spPr>
              <a:xfrm>
                <a:off x="2899050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16"/>
              <p:cNvSpPr/>
              <p:nvPr/>
            </p:nvSpPr>
            <p:spPr>
              <a:xfrm>
                <a:off x="289905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16"/>
              <p:cNvSpPr/>
              <p:nvPr/>
            </p:nvSpPr>
            <p:spPr>
              <a:xfrm>
                <a:off x="289905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16"/>
              <p:cNvSpPr/>
              <p:nvPr/>
            </p:nvSpPr>
            <p:spPr>
              <a:xfrm>
                <a:off x="289905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16"/>
              <p:cNvSpPr/>
              <p:nvPr/>
            </p:nvSpPr>
            <p:spPr>
              <a:xfrm>
                <a:off x="289905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16"/>
              <p:cNvSpPr/>
              <p:nvPr/>
            </p:nvSpPr>
            <p:spPr>
              <a:xfrm>
                <a:off x="289905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16"/>
              <p:cNvSpPr/>
              <p:nvPr/>
            </p:nvSpPr>
            <p:spPr>
              <a:xfrm>
                <a:off x="28600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16"/>
              <p:cNvSpPr/>
              <p:nvPr/>
            </p:nvSpPr>
            <p:spPr>
              <a:xfrm>
                <a:off x="28600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16"/>
              <p:cNvSpPr/>
              <p:nvPr/>
            </p:nvSpPr>
            <p:spPr>
              <a:xfrm>
                <a:off x="28600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16"/>
              <p:cNvSpPr/>
              <p:nvPr/>
            </p:nvSpPr>
            <p:spPr>
              <a:xfrm>
                <a:off x="28600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16"/>
              <p:cNvSpPr/>
              <p:nvPr/>
            </p:nvSpPr>
            <p:spPr>
              <a:xfrm>
                <a:off x="289905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16"/>
              <p:cNvSpPr/>
              <p:nvPr/>
            </p:nvSpPr>
            <p:spPr>
              <a:xfrm>
                <a:off x="28600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16"/>
              <p:cNvSpPr/>
              <p:nvPr/>
            </p:nvSpPr>
            <p:spPr>
              <a:xfrm>
                <a:off x="28600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16"/>
              <p:cNvSpPr/>
              <p:nvPr/>
            </p:nvSpPr>
            <p:spPr>
              <a:xfrm>
                <a:off x="28600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16"/>
              <p:cNvSpPr/>
              <p:nvPr/>
            </p:nvSpPr>
            <p:spPr>
              <a:xfrm>
                <a:off x="2938075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16"/>
              <p:cNvSpPr/>
              <p:nvPr/>
            </p:nvSpPr>
            <p:spPr>
              <a:xfrm>
                <a:off x="2938075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16"/>
              <p:cNvSpPr/>
              <p:nvPr/>
            </p:nvSpPr>
            <p:spPr>
              <a:xfrm>
                <a:off x="2938075" y="404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16"/>
              <p:cNvSpPr/>
              <p:nvPr/>
            </p:nvSpPr>
            <p:spPr>
              <a:xfrm>
                <a:off x="2938075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16"/>
              <p:cNvSpPr/>
              <p:nvPr/>
            </p:nvSpPr>
            <p:spPr>
              <a:xfrm>
                <a:off x="29380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16"/>
              <p:cNvSpPr/>
              <p:nvPr/>
            </p:nvSpPr>
            <p:spPr>
              <a:xfrm>
                <a:off x="2938075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16"/>
              <p:cNvSpPr/>
              <p:nvPr/>
            </p:nvSpPr>
            <p:spPr>
              <a:xfrm>
                <a:off x="2938075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16"/>
              <p:cNvSpPr/>
              <p:nvPr/>
            </p:nvSpPr>
            <p:spPr>
              <a:xfrm>
                <a:off x="289905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16"/>
              <p:cNvSpPr/>
              <p:nvPr/>
            </p:nvSpPr>
            <p:spPr>
              <a:xfrm>
                <a:off x="289905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16"/>
              <p:cNvSpPr/>
              <p:nvPr/>
            </p:nvSpPr>
            <p:spPr>
              <a:xfrm>
                <a:off x="289905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16"/>
              <p:cNvSpPr/>
              <p:nvPr/>
            </p:nvSpPr>
            <p:spPr>
              <a:xfrm>
                <a:off x="2938075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16"/>
              <p:cNvSpPr/>
              <p:nvPr/>
            </p:nvSpPr>
            <p:spPr>
              <a:xfrm>
                <a:off x="289905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16"/>
              <p:cNvSpPr/>
              <p:nvPr/>
            </p:nvSpPr>
            <p:spPr>
              <a:xfrm>
                <a:off x="289905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16"/>
              <p:cNvSpPr/>
              <p:nvPr/>
            </p:nvSpPr>
            <p:spPr>
              <a:xfrm>
                <a:off x="28600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6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16"/>
              <p:cNvSpPr/>
              <p:nvPr/>
            </p:nvSpPr>
            <p:spPr>
              <a:xfrm>
                <a:off x="2899825" y="4013325"/>
                <a:ext cx="152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7" extrusionOk="0">
                    <a:moveTo>
                      <a:pt x="493" y="0"/>
                    </a:moveTo>
                    <a:cubicBezTo>
                      <a:pt x="325" y="122"/>
                      <a:pt x="161" y="249"/>
                      <a:pt x="0" y="379"/>
                    </a:cubicBezTo>
                    <a:cubicBezTo>
                      <a:pt x="51" y="490"/>
                      <a:pt x="161" y="567"/>
                      <a:pt x="289" y="567"/>
                    </a:cubicBezTo>
                    <a:cubicBezTo>
                      <a:pt x="467" y="567"/>
                      <a:pt x="610" y="424"/>
                      <a:pt x="610" y="247"/>
                    </a:cubicBezTo>
                    <a:cubicBezTo>
                      <a:pt x="610" y="148"/>
                      <a:pt x="564" y="59"/>
                      <a:pt x="4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16"/>
              <p:cNvSpPr/>
              <p:nvPr/>
            </p:nvSpPr>
            <p:spPr>
              <a:xfrm>
                <a:off x="2782725" y="4317500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162" y="1"/>
                      <a:pt x="51" y="77"/>
                      <a:pt x="1" y="189"/>
                    </a:cubicBezTo>
                    <a:cubicBezTo>
                      <a:pt x="19" y="307"/>
                      <a:pt x="37" y="423"/>
                      <a:pt x="58" y="537"/>
                    </a:cubicBezTo>
                    <a:cubicBezTo>
                      <a:pt x="114" y="602"/>
                      <a:pt x="197" y="641"/>
                      <a:pt x="292" y="641"/>
                    </a:cubicBezTo>
                    <a:cubicBezTo>
                      <a:pt x="468" y="641"/>
                      <a:pt x="611" y="498"/>
                      <a:pt x="611" y="322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16"/>
              <p:cNvSpPr/>
              <p:nvPr/>
            </p:nvSpPr>
            <p:spPr>
              <a:xfrm>
                <a:off x="2899825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289" y="0"/>
                    </a:moveTo>
                    <a:cubicBezTo>
                      <a:pt x="160" y="0"/>
                      <a:pt x="48" y="79"/>
                      <a:pt x="0" y="189"/>
                    </a:cubicBezTo>
                    <a:cubicBezTo>
                      <a:pt x="161" y="318"/>
                      <a:pt x="325" y="445"/>
                      <a:pt x="493" y="568"/>
                    </a:cubicBezTo>
                    <a:cubicBezTo>
                      <a:pt x="565" y="507"/>
                      <a:pt x="610" y="421"/>
                      <a:pt x="610" y="321"/>
                    </a:cubicBezTo>
                    <a:cubicBezTo>
                      <a:pt x="610" y="144"/>
                      <a:pt x="467" y="0"/>
                      <a:pt x="2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16"/>
              <p:cNvSpPr/>
              <p:nvPr/>
            </p:nvSpPr>
            <p:spPr>
              <a:xfrm>
                <a:off x="2862000" y="4487550"/>
                <a:ext cx="141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6" extrusionOk="0">
                    <a:moveTo>
                      <a:pt x="243" y="0"/>
                    </a:moveTo>
                    <a:cubicBezTo>
                      <a:pt x="145" y="0"/>
                      <a:pt x="59" y="45"/>
                      <a:pt x="0" y="115"/>
                    </a:cubicBezTo>
                    <a:cubicBezTo>
                      <a:pt x="142" y="271"/>
                      <a:pt x="287" y="425"/>
                      <a:pt x="436" y="576"/>
                    </a:cubicBezTo>
                    <a:cubicBezTo>
                      <a:pt x="511" y="516"/>
                      <a:pt x="564" y="424"/>
                      <a:pt x="564" y="320"/>
                    </a:cubicBezTo>
                    <a:cubicBezTo>
                      <a:pt x="564" y="143"/>
                      <a:pt x="421" y="0"/>
                      <a:pt x="24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16"/>
              <p:cNvSpPr/>
              <p:nvPr/>
            </p:nvSpPr>
            <p:spPr>
              <a:xfrm>
                <a:off x="29380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16"/>
              <p:cNvSpPr/>
              <p:nvPr/>
            </p:nvSpPr>
            <p:spPr>
              <a:xfrm>
                <a:off x="2788500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61" y="1"/>
                    </a:moveTo>
                    <a:cubicBezTo>
                      <a:pt x="40" y="1"/>
                      <a:pt x="22" y="4"/>
                      <a:pt x="0" y="7"/>
                    </a:cubicBezTo>
                    <a:cubicBezTo>
                      <a:pt x="52" y="215"/>
                      <a:pt x="106" y="420"/>
                      <a:pt x="168" y="622"/>
                    </a:cubicBezTo>
                    <a:cubicBezTo>
                      <a:pt x="293" y="578"/>
                      <a:pt x="380" y="462"/>
                      <a:pt x="380" y="322"/>
                    </a:cubicBezTo>
                    <a:cubicBezTo>
                      <a:pt x="380" y="145"/>
                      <a:pt x="237" y="1"/>
                      <a:pt x="6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16"/>
              <p:cNvSpPr/>
              <p:nvPr/>
            </p:nvSpPr>
            <p:spPr>
              <a:xfrm>
                <a:off x="2781975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16"/>
              <p:cNvSpPr/>
              <p:nvPr/>
            </p:nvSpPr>
            <p:spPr>
              <a:xfrm>
                <a:off x="2781975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16"/>
              <p:cNvSpPr/>
              <p:nvPr/>
            </p:nvSpPr>
            <p:spPr>
              <a:xfrm>
                <a:off x="3055950" y="4589525"/>
                <a:ext cx="15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3" extrusionOk="0">
                    <a:moveTo>
                      <a:pt x="290" y="0"/>
                    </a:moveTo>
                    <a:cubicBezTo>
                      <a:pt x="160" y="0"/>
                      <a:pt x="49" y="78"/>
                      <a:pt x="1" y="188"/>
                    </a:cubicBezTo>
                    <a:cubicBezTo>
                      <a:pt x="200" y="217"/>
                      <a:pt x="401" y="241"/>
                      <a:pt x="605" y="262"/>
                    </a:cubicBezTo>
                    <a:cubicBezTo>
                      <a:pt x="576" y="113"/>
                      <a:pt x="447" y="0"/>
                      <a:pt x="2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16"/>
              <p:cNvSpPr/>
              <p:nvPr/>
            </p:nvSpPr>
            <p:spPr>
              <a:xfrm>
                <a:off x="3094225" y="4589525"/>
                <a:ext cx="16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2" extrusionOk="0">
                    <a:moveTo>
                      <a:pt x="321" y="0"/>
                    </a:moveTo>
                    <a:cubicBezTo>
                      <a:pt x="145" y="0"/>
                      <a:pt x="2" y="142"/>
                      <a:pt x="1" y="317"/>
                    </a:cubicBezTo>
                    <a:cubicBezTo>
                      <a:pt x="106" y="320"/>
                      <a:pt x="213" y="321"/>
                      <a:pt x="321" y="321"/>
                    </a:cubicBezTo>
                    <a:cubicBezTo>
                      <a:pt x="428" y="321"/>
                      <a:pt x="534" y="320"/>
                      <a:pt x="641" y="317"/>
                    </a:cubicBezTo>
                    <a:cubicBezTo>
                      <a:pt x="639" y="142"/>
                      <a:pt x="496" y="0"/>
                      <a:pt x="3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16"/>
              <p:cNvSpPr/>
              <p:nvPr/>
            </p:nvSpPr>
            <p:spPr>
              <a:xfrm>
                <a:off x="3406475" y="4317500"/>
                <a:ext cx="152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13" y="641"/>
                      <a:pt x="496" y="602"/>
                      <a:pt x="553" y="537"/>
                    </a:cubicBezTo>
                    <a:cubicBezTo>
                      <a:pt x="574" y="421"/>
                      <a:pt x="594" y="307"/>
                      <a:pt x="611" y="189"/>
                    </a:cubicBezTo>
                    <a:cubicBezTo>
                      <a:pt x="559" y="77"/>
                      <a:pt x="45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16"/>
              <p:cNvSpPr/>
              <p:nvPr/>
            </p:nvSpPr>
            <p:spPr>
              <a:xfrm>
                <a:off x="3328375" y="4487550"/>
                <a:ext cx="141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76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25"/>
                      <a:pt x="52" y="519"/>
                      <a:pt x="129" y="576"/>
                    </a:cubicBezTo>
                    <a:cubicBezTo>
                      <a:pt x="278" y="425"/>
                      <a:pt x="423" y="273"/>
                      <a:pt x="564" y="115"/>
                    </a:cubicBezTo>
                    <a:cubicBezTo>
                      <a:pt x="506" y="45"/>
                      <a:pt x="420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16"/>
              <p:cNvSpPr/>
              <p:nvPr/>
            </p:nvSpPr>
            <p:spPr>
              <a:xfrm>
                <a:off x="3406475" y="4351475"/>
                <a:ext cx="95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2" extrusionOk="0">
                    <a:moveTo>
                      <a:pt x="320" y="1"/>
                    </a:moveTo>
                    <a:cubicBezTo>
                      <a:pt x="143" y="1"/>
                      <a:pt x="0" y="147"/>
                      <a:pt x="0" y="322"/>
                    </a:cubicBezTo>
                    <a:cubicBezTo>
                      <a:pt x="0" y="460"/>
                      <a:pt x="89" y="578"/>
                      <a:pt x="213" y="622"/>
                    </a:cubicBezTo>
                    <a:cubicBezTo>
                      <a:pt x="273" y="418"/>
                      <a:pt x="330" y="212"/>
                      <a:pt x="380" y="7"/>
                    </a:cubicBezTo>
                    <a:cubicBezTo>
                      <a:pt x="362" y="4"/>
                      <a:pt x="341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16"/>
              <p:cNvSpPr/>
              <p:nvPr/>
            </p:nvSpPr>
            <p:spPr>
              <a:xfrm>
                <a:off x="3133400" y="4589525"/>
                <a:ext cx="15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1" extrusionOk="0">
                    <a:moveTo>
                      <a:pt x="316" y="0"/>
                    </a:moveTo>
                    <a:cubicBezTo>
                      <a:pt x="159" y="0"/>
                      <a:pt x="29" y="112"/>
                      <a:pt x="1" y="261"/>
                    </a:cubicBezTo>
                    <a:cubicBezTo>
                      <a:pt x="204" y="241"/>
                      <a:pt x="406" y="217"/>
                      <a:pt x="605" y="187"/>
                    </a:cubicBezTo>
                    <a:cubicBezTo>
                      <a:pt x="555" y="78"/>
                      <a:pt x="444" y="0"/>
                      <a:pt x="3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16"/>
              <p:cNvSpPr/>
              <p:nvPr/>
            </p:nvSpPr>
            <p:spPr>
              <a:xfrm>
                <a:off x="28600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16"/>
              <p:cNvSpPr/>
              <p:nvPr/>
            </p:nvSpPr>
            <p:spPr>
              <a:xfrm>
                <a:off x="3289350" y="4521525"/>
                <a:ext cx="152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9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21"/>
                      <a:pt x="47" y="507"/>
                      <a:pt x="118" y="568"/>
                    </a:cubicBezTo>
                    <a:cubicBezTo>
                      <a:pt x="285" y="445"/>
                      <a:pt x="450" y="318"/>
                      <a:pt x="611" y="189"/>
                    </a:cubicBezTo>
                    <a:cubicBezTo>
                      <a:pt x="563" y="79"/>
                      <a:pt x="451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16"/>
              <p:cNvSpPr/>
              <p:nvPr/>
            </p:nvSpPr>
            <p:spPr>
              <a:xfrm>
                <a:off x="282105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16"/>
              <p:cNvSpPr/>
              <p:nvPr/>
            </p:nvSpPr>
            <p:spPr>
              <a:xfrm>
                <a:off x="282105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5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16"/>
              <p:cNvSpPr/>
              <p:nvPr/>
            </p:nvSpPr>
            <p:spPr>
              <a:xfrm>
                <a:off x="282105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16"/>
              <p:cNvSpPr/>
              <p:nvPr/>
            </p:nvSpPr>
            <p:spPr>
              <a:xfrm>
                <a:off x="28600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16"/>
              <p:cNvSpPr/>
              <p:nvPr/>
            </p:nvSpPr>
            <p:spPr>
              <a:xfrm>
                <a:off x="28600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16"/>
              <p:cNvSpPr/>
              <p:nvPr/>
            </p:nvSpPr>
            <p:spPr>
              <a:xfrm>
                <a:off x="28600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6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16"/>
              <p:cNvSpPr/>
              <p:nvPr/>
            </p:nvSpPr>
            <p:spPr>
              <a:xfrm>
                <a:off x="282105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16"/>
              <p:cNvSpPr/>
              <p:nvPr/>
            </p:nvSpPr>
            <p:spPr>
              <a:xfrm>
                <a:off x="282105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21"/>
                    </a:cubicBezTo>
                    <a:cubicBezTo>
                      <a:pt x="0" y="497"/>
                      <a:pt x="143" y="641"/>
                      <a:pt x="320" y="641"/>
                    </a:cubicBezTo>
                    <a:cubicBezTo>
                      <a:pt x="496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16"/>
              <p:cNvSpPr/>
              <p:nvPr/>
            </p:nvSpPr>
            <p:spPr>
              <a:xfrm>
                <a:off x="2821050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4"/>
                      <a:pt x="0" y="321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16"/>
              <p:cNvSpPr/>
              <p:nvPr/>
            </p:nvSpPr>
            <p:spPr>
              <a:xfrm>
                <a:off x="282105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3" y="0"/>
                      <a:pt x="0" y="143"/>
                      <a:pt x="0" y="319"/>
                    </a:cubicBezTo>
                    <a:cubicBezTo>
                      <a:pt x="0" y="497"/>
                      <a:pt x="143" y="640"/>
                      <a:pt x="320" y="640"/>
                    </a:cubicBezTo>
                    <a:cubicBezTo>
                      <a:pt x="496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16"/>
              <p:cNvSpPr/>
              <p:nvPr/>
            </p:nvSpPr>
            <p:spPr>
              <a:xfrm>
                <a:off x="2788500" y="4182050"/>
                <a:ext cx="9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620" extrusionOk="0">
                    <a:moveTo>
                      <a:pt x="168" y="0"/>
                    </a:moveTo>
                    <a:cubicBezTo>
                      <a:pt x="107" y="204"/>
                      <a:pt x="52" y="407"/>
                      <a:pt x="0" y="614"/>
                    </a:cubicBezTo>
                    <a:cubicBezTo>
                      <a:pt x="19" y="618"/>
                      <a:pt x="40" y="620"/>
                      <a:pt x="61" y="620"/>
                    </a:cubicBezTo>
                    <a:cubicBezTo>
                      <a:pt x="237" y="620"/>
                      <a:pt x="380" y="476"/>
                      <a:pt x="380" y="300"/>
                    </a:cubicBezTo>
                    <a:cubicBezTo>
                      <a:pt x="380" y="160"/>
                      <a:pt x="293" y="44"/>
                      <a:pt x="16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16"/>
              <p:cNvSpPr/>
              <p:nvPr/>
            </p:nvSpPr>
            <p:spPr>
              <a:xfrm>
                <a:off x="282105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6"/>
                      <a:pt x="143" y="641"/>
                      <a:pt x="320" y="641"/>
                    </a:cubicBezTo>
                    <a:cubicBezTo>
                      <a:pt x="496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16"/>
              <p:cNvSpPr/>
              <p:nvPr/>
            </p:nvSpPr>
            <p:spPr>
              <a:xfrm>
                <a:off x="2782725" y="4215525"/>
                <a:ext cx="15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2" extrusionOk="0">
                    <a:moveTo>
                      <a:pt x="292" y="1"/>
                    </a:moveTo>
                    <a:cubicBezTo>
                      <a:pt x="200" y="1"/>
                      <a:pt x="117" y="40"/>
                      <a:pt x="58" y="103"/>
                    </a:cubicBezTo>
                    <a:cubicBezTo>
                      <a:pt x="37" y="221"/>
                      <a:pt x="19" y="335"/>
                      <a:pt x="1" y="453"/>
                    </a:cubicBezTo>
                    <a:cubicBezTo>
                      <a:pt x="51" y="563"/>
                      <a:pt x="162" y="641"/>
                      <a:pt x="292" y="641"/>
                    </a:cubicBezTo>
                    <a:cubicBezTo>
                      <a:pt x="468" y="641"/>
                      <a:pt x="611" y="498"/>
                      <a:pt x="611" y="320"/>
                    </a:cubicBezTo>
                    <a:cubicBezTo>
                      <a:pt x="611" y="144"/>
                      <a:pt x="468" y="1"/>
                      <a:pt x="29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16"/>
              <p:cNvSpPr/>
              <p:nvPr/>
            </p:nvSpPr>
            <p:spPr>
              <a:xfrm>
                <a:off x="282105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2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16"/>
              <p:cNvSpPr/>
              <p:nvPr/>
            </p:nvSpPr>
            <p:spPr>
              <a:xfrm>
                <a:off x="282105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3" y="1"/>
                      <a:pt x="0" y="144"/>
                      <a:pt x="0" y="320"/>
                    </a:cubicBezTo>
                    <a:cubicBezTo>
                      <a:pt x="0" y="498"/>
                      <a:pt x="143" y="641"/>
                      <a:pt x="320" y="641"/>
                    </a:cubicBezTo>
                    <a:cubicBezTo>
                      <a:pt x="496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16"/>
              <p:cNvSpPr/>
              <p:nvPr/>
            </p:nvSpPr>
            <p:spPr>
              <a:xfrm>
                <a:off x="3016175" y="401147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16"/>
              <p:cNvSpPr/>
              <p:nvPr/>
            </p:nvSpPr>
            <p:spPr>
              <a:xfrm>
                <a:off x="3055950" y="3953025"/>
                <a:ext cx="151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60" extrusionOk="0">
                    <a:moveTo>
                      <a:pt x="605" y="0"/>
                    </a:moveTo>
                    <a:lnTo>
                      <a:pt x="605" y="0"/>
                    </a:lnTo>
                    <a:cubicBezTo>
                      <a:pt x="401" y="18"/>
                      <a:pt x="200" y="44"/>
                      <a:pt x="1" y="74"/>
                    </a:cubicBezTo>
                    <a:cubicBezTo>
                      <a:pt x="49" y="182"/>
                      <a:pt x="160" y="259"/>
                      <a:pt x="290" y="259"/>
                    </a:cubicBezTo>
                    <a:cubicBezTo>
                      <a:pt x="447" y="259"/>
                      <a:pt x="576" y="149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16"/>
              <p:cNvSpPr/>
              <p:nvPr/>
            </p:nvSpPr>
            <p:spPr>
              <a:xfrm>
                <a:off x="3054925" y="3977350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5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16"/>
              <p:cNvSpPr/>
              <p:nvPr/>
            </p:nvSpPr>
            <p:spPr>
              <a:xfrm>
                <a:off x="3016175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16"/>
              <p:cNvSpPr/>
              <p:nvPr/>
            </p:nvSpPr>
            <p:spPr>
              <a:xfrm>
                <a:off x="3054925" y="4113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0"/>
                      <a:pt x="316" y="0"/>
                    </a:cubicBezTo>
                    <a:cubicBezTo>
                      <a:pt x="138" y="6"/>
                      <a:pt x="1" y="154"/>
                      <a:pt x="5" y="330"/>
                    </a:cubicBezTo>
                    <a:cubicBezTo>
                      <a:pt x="11" y="503"/>
                      <a:pt x="154" y="639"/>
                      <a:pt x="326" y="639"/>
                    </a:cubicBezTo>
                    <a:cubicBezTo>
                      <a:pt x="330" y="639"/>
                      <a:pt x="333" y="639"/>
                      <a:pt x="337" y="639"/>
                    </a:cubicBezTo>
                    <a:cubicBezTo>
                      <a:pt x="513" y="633"/>
                      <a:pt x="652" y="486"/>
                      <a:pt x="646" y="309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16"/>
              <p:cNvSpPr/>
              <p:nvPr/>
            </p:nvSpPr>
            <p:spPr>
              <a:xfrm>
                <a:off x="3054925" y="4079350"/>
                <a:ext cx="1630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2" extrusionOk="0">
                    <a:moveTo>
                      <a:pt x="327" y="1"/>
                    </a:moveTo>
                    <a:cubicBezTo>
                      <a:pt x="323" y="1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2"/>
                    </a:cubicBezTo>
                    <a:cubicBezTo>
                      <a:pt x="11" y="505"/>
                      <a:pt x="154" y="641"/>
                      <a:pt x="326" y="641"/>
                    </a:cubicBezTo>
                    <a:cubicBezTo>
                      <a:pt x="330" y="641"/>
                      <a:pt x="333" y="641"/>
                      <a:pt x="337" y="641"/>
                    </a:cubicBezTo>
                    <a:cubicBezTo>
                      <a:pt x="513" y="635"/>
                      <a:pt x="652" y="487"/>
                      <a:pt x="646" y="311"/>
                    </a:cubicBezTo>
                    <a:cubicBezTo>
                      <a:pt x="640" y="137"/>
                      <a:pt x="498" y="1"/>
                      <a:pt x="3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16"/>
              <p:cNvSpPr/>
              <p:nvPr/>
            </p:nvSpPr>
            <p:spPr>
              <a:xfrm>
                <a:off x="3054900" y="4011325"/>
                <a:ext cx="163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42" extrusionOk="0">
                    <a:moveTo>
                      <a:pt x="328" y="0"/>
                    </a:moveTo>
                    <a:cubicBezTo>
                      <a:pt x="324" y="0"/>
                      <a:pt x="321" y="0"/>
                      <a:pt x="317" y="1"/>
                    </a:cubicBezTo>
                    <a:cubicBezTo>
                      <a:pt x="139" y="7"/>
                      <a:pt x="0" y="154"/>
                      <a:pt x="6" y="331"/>
                    </a:cubicBezTo>
                    <a:cubicBezTo>
                      <a:pt x="12" y="505"/>
                      <a:pt x="155" y="641"/>
                      <a:pt x="327" y="641"/>
                    </a:cubicBezTo>
                    <a:cubicBezTo>
                      <a:pt x="331" y="641"/>
                      <a:pt x="334" y="641"/>
                      <a:pt x="338" y="641"/>
                    </a:cubicBezTo>
                    <a:cubicBezTo>
                      <a:pt x="514" y="635"/>
                      <a:pt x="653" y="487"/>
                      <a:pt x="647" y="309"/>
                    </a:cubicBezTo>
                    <a:cubicBezTo>
                      <a:pt x="641" y="137"/>
                      <a:pt x="499" y="0"/>
                      <a:pt x="3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16"/>
              <p:cNvSpPr/>
              <p:nvPr/>
            </p:nvSpPr>
            <p:spPr>
              <a:xfrm>
                <a:off x="2938075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16"/>
              <p:cNvSpPr/>
              <p:nvPr/>
            </p:nvSpPr>
            <p:spPr>
              <a:xfrm>
                <a:off x="3054925" y="4045375"/>
                <a:ext cx="163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40" extrusionOk="0">
                    <a:moveTo>
                      <a:pt x="327" y="0"/>
                    </a:moveTo>
                    <a:cubicBezTo>
                      <a:pt x="323" y="0"/>
                      <a:pt x="320" y="1"/>
                      <a:pt x="316" y="1"/>
                    </a:cubicBezTo>
                    <a:cubicBezTo>
                      <a:pt x="138" y="7"/>
                      <a:pt x="1" y="154"/>
                      <a:pt x="5" y="331"/>
                    </a:cubicBezTo>
                    <a:cubicBezTo>
                      <a:pt x="11" y="503"/>
                      <a:pt x="154" y="640"/>
                      <a:pt x="326" y="640"/>
                    </a:cubicBezTo>
                    <a:cubicBezTo>
                      <a:pt x="330" y="640"/>
                      <a:pt x="333" y="640"/>
                      <a:pt x="337" y="640"/>
                    </a:cubicBezTo>
                    <a:cubicBezTo>
                      <a:pt x="513" y="635"/>
                      <a:pt x="652" y="486"/>
                      <a:pt x="646" y="310"/>
                    </a:cubicBezTo>
                    <a:cubicBezTo>
                      <a:pt x="640" y="137"/>
                      <a:pt x="498" y="0"/>
                      <a:pt x="3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16"/>
              <p:cNvSpPr/>
              <p:nvPr/>
            </p:nvSpPr>
            <p:spPr>
              <a:xfrm>
                <a:off x="3016175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16"/>
              <p:cNvSpPr/>
              <p:nvPr/>
            </p:nvSpPr>
            <p:spPr>
              <a:xfrm>
                <a:off x="3016175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16"/>
              <p:cNvSpPr/>
              <p:nvPr/>
            </p:nvSpPr>
            <p:spPr>
              <a:xfrm>
                <a:off x="3016175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16"/>
              <p:cNvSpPr/>
              <p:nvPr/>
            </p:nvSpPr>
            <p:spPr>
              <a:xfrm>
                <a:off x="3016175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16"/>
              <p:cNvSpPr/>
              <p:nvPr/>
            </p:nvSpPr>
            <p:spPr>
              <a:xfrm>
                <a:off x="3016175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5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16"/>
              <p:cNvSpPr/>
              <p:nvPr/>
            </p:nvSpPr>
            <p:spPr>
              <a:xfrm>
                <a:off x="3016175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16"/>
              <p:cNvSpPr/>
              <p:nvPr/>
            </p:nvSpPr>
            <p:spPr>
              <a:xfrm>
                <a:off x="3016175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16"/>
              <p:cNvSpPr/>
              <p:nvPr/>
            </p:nvSpPr>
            <p:spPr>
              <a:xfrm>
                <a:off x="3016175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16"/>
              <p:cNvSpPr/>
              <p:nvPr/>
            </p:nvSpPr>
            <p:spPr>
              <a:xfrm>
                <a:off x="3016175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16"/>
              <p:cNvSpPr/>
              <p:nvPr/>
            </p:nvSpPr>
            <p:spPr>
              <a:xfrm>
                <a:off x="3055200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16"/>
              <p:cNvSpPr/>
              <p:nvPr/>
            </p:nvSpPr>
            <p:spPr>
              <a:xfrm>
                <a:off x="3055200" y="441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16"/>
              <p:cNvSpPr/>
              <p:nvPr/>
            </p:nvSpPr>
            <p:spPr>
              <a:xfrm>
                <a:off x="3055200" y="4555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16"/>
              <p:cNvSpPr/>
              <p:nvPr/>
            </p:nvSpPr>
            <p:spPr>
              <a:xfrm>
                <a:off x="3055200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16"/>
              <p:cNvSpPr/>
              <p:nvPr/>
            </p:nvSpPr>
            <p:spPr>
              <a:xfrm>
                <a:off x="3094125" y="3977450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4"/>
                      <a:pt x="0" y="150"/>
                      <a:pt x="3" y="326"/>
                    </a:cubicBezTo>
                    <a:cubicBezTo>
                      <a:pt x="8" y="502"/>
                      <a:pt x="151" y="641"/>
                      <a:pt x="324" y="641"/>
                    </a:cubicBezTo>
                    <a:cubicBezTo>
                      <a:pt x="326" y="641"/>
                      <a:pt x="328" y="641"/>
                      <a:pt x="330" y="641"/>
                    </a:cubicBezTo>
                    <a:cubicBezTo>
                      <a:pt x="506" y="637"/>
                      <a:pt x="646" y="491"/>
                      <a:pt x="643" y="314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16"/>
              <p:cNvSpPr/>
              <p:nvPr/>
            </p:nvSpPr>
            <p:spPr>
              <a:xfrm>
                <a:off x="3094225" y="3951500"/>
                <a:ext cx="160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21" extrusionOk="0">
                    <a:moveTo>
                      <a:pt x="321" y="1"/>
                    </a:moveTo>
                    <a:cubicBezTo>
                      <a:pt x="213" y="1"/>
                      <a:pt x="106" y="2"/>
                      <a:pt x="1" y="4"/>
                    </a:cubicBezTo>
                    <a:cubicBezTo>
                      <a:pt x="2" y="180"/>
                      <a:pt x="145" y="320"/>
                      <a:pt x="321" y="320"/>
                    </a:cubicBezTo>
                    <a:cubicBezTo>
                      <a:pt x="496" y="320"/>
                      <a:pt x="639" y="180"/>
                      <a:pt x="641" y="4"/>
                    </a:cubicBezTo>
                    <a:cubicBezTo>
                      <a:pt x="535" y="2"/>
                      <a:pt x="428" y="1"/>
                      <a:pt x="3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16"/>
              <p:cNvSpPr/>
              <p:nvPr/>
            </p:nvSpPr>
            <p:spPr>
              <a:xfrm>
                <a:off x="3055200" y="452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16"/>
              <p:cNvSpPr/>
              <p:nvPr/>
            </p:nvSpPr>
            <p:spPr>
              <a:xfrm>
                <a:off x="3055200" y="4453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16"/>
              <p:cNvSpPr/>
              <p:nvPr/>
            </p:nvSpPr>
            <p:spPr>
              <a:xfrm>
                <a:off x="3055200" y="438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16"/>
              <p:cNvSpPr/>
              <p:nvPr/>
            </p:nvSpPr>
            <p:spPr>
              <a:xfrm>
                <a:off x="3055200" y="421552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16"/>
              <p:cNvSpPr/>
              <p:nvPr/>
            </p:nvSpPr>
            <p:spPr>
              <a:xfrm>
                <a:off x="3055200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16"/>
              <p:cNvSpPr/>
              <p:nvPr/>
            </p:nvSpPr>
            <p:spPr>
              <a:xfrm>
                <a:off x="3055200" y="4249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16"/>
              <p:cNvSpPr/>
              <p:nvPr/>
            </p:nvSpPr>
            <p:spPr>
              <a:xfrm>
                <a:off x="3055200" y="428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0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16"/>
              <p:cNvSpPr/>
              <p:nvPr/>
            </p:nvSpPr>
            <p:spPr>
              <a:xfrm>
                <a:off x="3055200" y="4351475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16"/>
              <p:cNvSpPr/>
              <p:nvPr/>
            </p:nvSpPr>
            <p:spPr>
              <a:xfrm>
                <a:off x="3055200" y="4317500"/>
                <a:ext cx="160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2" extrusionOk="0">
                    <a:moveTo>
                      <a:pt x="320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16"/>
              <p:cNvSpPr/>
              <p:nvPr/>
            </p:nvSpPr>
            <p:spPr>
              <a:xfrm>
                <a:off x="3016175" y="448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16"/>
              <p:cNvSpPr/>
              <p:nvPr/>
            </p:nvSpPr>
            <p:spPr>
              <a:xfrm>
                <a:off x="2977100" y="407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16"/>
              <p:cNvSpPr/>
              <p:nvPr/>
            </p:nvSpPr>
            <p:spPr>
              <a:xfrm>
                <a:off x="2977100" y="401147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16"/>
              <p:cNvSpPr/>
              <p:nvPr/>
            </p:nvSpPr>
            <p:spPr>
              <a:xfrm>
                <a:off x="2977100" y="404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16"/>
              <p:cNvSpPr/>
              <p:nvPr/>
            </p:nvSpPr>
            <p:spPr>
              <a:xfrm>
                <a:off x="2977100" y="411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16"/>
              <p:cNvSpPr/>
              <p:nvPr/>
            </p:nvSpPr>
            <p:spPr>
              <a:xfrm>
                <a:off x="2977100" y="414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16"/>
              <p:cNvSpPr/>
              <p:nvPr/>
            </p:nvSpPr>
            <p:spPr>
              <a:xfrm>
                <a:off x="2977100" y="4249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16"/>
              <p:cNvSpPr/>
              <p:nvPr/>
            </p:nvSpPr>
            <p:spPr>
              <a:xfrm>
                <a:off x="2977100" y="418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1"/>
                    </a:cubicBezTo>
                    <a:cubicBezTo>
                      <a:pt x="1" y="497"/>
                      <a:pt x="144" y="641"/>
                      <a:pt x="322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16"/>
              <p:cNvSpPr/>
              <p:nvPr/>
            </p:nvSpPr>
            <p:spPr>
              <a:xfrm>
                <a:off x="2977100" y="4215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16"/>
              <p:cNvSpPr/>
              <p:nvPr/>
            </p:nvSpPr>
            <p:spPr>
              <a:xfrm>
                <a:off x="2938075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16"/>
              <p:cNvSpPr/>
              <p:nvPr/>
            </p:nvSpPr>
            <p:spPr>
              <a:xfrm>
                <a:off x="2938075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16"/>
              <p:cNvSpPr/>
              <p:nvPr/>
            </p:nvSpPr>
            <p:spPr>
              <a:xfrm>
                <a:off x="2977100" y="3977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16"/>
              <p:cNvSpPr/>
              <p:nvPr/>
            </p:nvSpPr>
            <p:spPr>
              <a:xfrm>
                <a:off x="2938075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16"/>
              <p:cNvSpPr/>
              <p:nvPr/>
            </p:nvSpPr>
            <p:spPr>
              <a:xfrm>
                <a:off x="2938075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16"/>
              <p:cNvSpPr/>
              <p:nvPr/>
            </p:nvSpPr>
            <p:spPr>
              <a:xfrm>
                <a:off x="2938075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16"/>
              <p:cNvSpPr/>
              <p:nvPr/>
            </p:nvSpPr>
            <p:spPr>
              <a:xfrm>
                <a:off x="2938075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16"/>
              <p:cNvSpPr/>
              <p:nvPr/>
            </p:nvSpPr>
            <p:spPr>
              <a:xfrm>
                <a:off x="2977100" y="4419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16"/>
              <p:cNvSpPr/>
              <p:nvPr/>
            </p:nvSpPr>
            <p:spPr>
              <a:xfrm>
                <a:off x="3094125" y="4011425"/>
                <a:ext cx="161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2" extrusionOk="0">
                    <a:moveTo>
                      <a:pt x="324" y="1"/>
                    </a:moveTo>
                    <a:cubicBezTo>
                      <a:pt x="322" y="1"/>
                      <a:pt x="320" y="1"/>
                      <a:pt x="318" y="1"/>
                    </a:cubicBezTo>
                    <a:cubicBezTo>
                      <a:pt x="140" y="6"/>
                      <a:pt x="0" y="152"/>
                      <a:pt x="3" y="328"/>
                    </a:cubicBezTo>
                    <a:cubicBezTo>
                      <a:pt x="7" y="502"/>
                      <a:pt x="148" y="642"/>
                      <a:pt x="322" y="642"/>
                    </a:cubicBezTo>
                    <a:cubicBezTo>
                      <a:pt x="324" y="642"/>
                      <a:pt x="327" y="641"/>
                      <a:pt x="330" y="641"/>
                    </a:cubicBezTo>
                    <a:cubicBezTo>
                      <a:pt x="506" y="638"/>
                      <a:pt x="646" y="492"/>
                      <a:pt x="643" y="316"/>
                    </a:cubicBezTo>
                    <a:cubicBezTo>
                      <a:pt x="640" y="140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16"/>
              <p:cNvSpPr/>
              <p:nvPr/>
            </p:nvSpPr>
            <p:spPr>
              <a:xfrm>
                <a:off x="3016175" y="3977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16"/>
              <p:cNvSpPr/>
              <p:nvPr/>
            </p:nvSpPr>
            <p:spPr>
              <a:xfrm>
                <a:off x="2977100" y="4283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0"/>
                    </a:cubicBezTo>
                    <a:cubicBezTo>
                      <a:pt x="1" y="496"/>
                      <a:pt x="144" y="641"/>
                      <a:pt x="322" y="641"/>
                    </a:cubicBezTo>
                    <a:cubicBezTo>
                      <a:pt x="498" y="641"/>
                      <a:pt x="641" y="496"/>
                      <a:pt x="641" y="320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16"/>
              <p:cNvSpPr/>
              <p:nvPr/>
            </p:nvSpPr>
            <p:spPr>
              <a:xfrm>
                <a:off x="3016175" y="4113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4"/>
                      <a:pt x="0" y="321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16"/>
              <p:cNvSpPr/>
              <p:nvPr/>
            </p:nvSpPr>
            <p:spPr>
              <a:xfrm>
                <a:off x="3016175" y="4147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19"/>
                    </a:cubicBezTo>
                    <a:cubicBezTo>
                      <a:pt x="0" y="497"/>
                      <a:pt x="144" y="640"/>
                      <a:pt x="320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16"/>
              <p:cNvSpPr/>
              <p:nvPr/>
            </p:nvSpPr>
            <p:spPr>
              <a:xfrm>
                <a:off x="2977100" y="4521525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16"/>
              <p:cNvSpPr/>
              <p:nvPr/>
            </p:nvSpPr>
            <p:spPr>
              <a:xfrm>
                <a:off x="3016175" y="407955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8"/>
                      <a:pt x="144" y="641"/>
                      <a:pt x="320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16"/>
              <p:cNvSpPr/>
              <p:nvPr/>
            </p:nvSpPr>
            <p:spPr>
              <a:xfrm>
                <a:off x="3016175" y="4045500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0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0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16"/>
              <p:cNvSpPr/>
              <p:nvPr/>
            </p:nvSpPr>
            <p:spPr>
              <a:xfrm>
                <a:off x="2977100" y="4555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9"/>
                    </a:cubicBezTo>
                    <a:cubicBezTo>
                      <a:pt x="1" y="497"/>
                      <a:pt x="144" y="640"/>
                      <a:pt x="322" y="640"/>
                    </a:cubicBezTo>
                    <a:cubicBezTo>
                      <a:pt x="498" y="640"/>
                      <a:pt x="641" y="497"/>
                      <a:pt x="641" y="319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16"/>
              <p:cNvSpPr/>
              <p:nvPr/>
            </p:nvSpPr>
            <p:spPr>
              <a:xfrm>
                <a:off x="2977100" y="438550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4"/>
                      <a:pt x="1" y="321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1"/>
                    </a:cubicBezTo>
                    <a:cubicBezTo>
                      <a:pt x="641" y="144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16"/>
              <p:cNvSpPr/>
              <p:nvPr/>
            </p:nvSpPr>
            <p:spPr>
              <a:xfrm>
                <a:off x="2977100" y="4317500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16"/>
              <p:cNvSpPr/>
              <p:nvPr/>
            </p:nvSpPr>
            <p:spPr>
              <a:xfrm>
                <a:off x="2977100" y="435147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5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7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16"/>
              <p:cNvSpPr/>
              <p:nvPr/>
            </p:nvSpPr>
            <p:spPr>
              <a:xfrm>
                <a:off x="2977100" y="4487550"/>
                <a:ext cx="160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1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20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0"/>
                    </a:cubicBezTo>
                    <a:cubicBezTo>
                      <a:pt x="641" y="143"/>
                      <a:pt x="498" y="0"/>
                      <a:pt x="3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16"/>
              <p:cNvSpPr/>
              <p:nvPr/>
            </p:nvSpPr>
            <p:spPr>
              <a:xfrm>
                <a:off x="3016175" y="4181525"/>
                <a:ext cx="160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41" extrusionOk="0">
                    <a:moveTo>
                      <a:pt x="320" y="0"/>
                    </a:moveTo>
                    <a:cubicBezTo>
                      <a:pt x="144" y="0"/>
                      <a:pt x="0" y="143"/>
                      <a:pt x="0" y="321"/>
                    </a:cubicBezTo>
                    <a:cubicBezTo>
                      <a:pt x="0" y="497"/>
                      <a:pt x="144" y="641"/>
                      <a:pt x="320" y="641"/>
                    </a:cubicBezTo>
                    <a:cubicBezTo>
                      <a:pt x="498" y="641"/>
                      <a:pt x="641" y="497"/>
                      <a:pt x="641" y="321"/>
                    </a:cubicBezTo>
                    <a:cubicBezTo>
                      <a:pt x="641" y="143"/>
                      <a:pt x="498" y="0"/>
                      <a:pt x="3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16"/>
              <p:cNvSpPr/>
              <p:nvPr/>
            </p:nvSpPr>
            <p:spPr>
              <a:xfrm>
                <a:off x="2977100" y="4453525"/>
                <a:ext cx="16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498"/>
                      <a:pt x="144" y="641"/>
                      <a:pt x="322" y="641"/>
                    </a:cubicBezTo>
                    <a:cubicBezTo>
                      <a:pt x="498" y="641"/>
                      <a:pt x="641" y="498"/>
                      <a:pt x="641" y="322"/>
                    </a:cubicBezTo>
                    <a:cubicBezTo>
                      <a:pt x="641" y="144"/>
                      <a:pt x="498" y="1"/>
                      <a:pt x="32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2" name="Google Shape;7842;p16"/>
            <p:cNvGrpSpPr/>
            <p:nvPr/>
          </p:nvGrpSpPr>
          <p:grpSpPr>
            <a:xfrm>
              <a:off x="2540241" y="539995"/>
              <a:ext cx="4063478" cy="4063513"/>
              <a:chOff x="3218850" y="1285900"/>
              <a:chExt cx="2939650" cy="2939675"/>
            </a:xfrm>
          </p:grpSpPr>
          <p:sp>
            <p:nvSpPr>
              <p:cNvPr id="7843" name="Google Shape;7843;p16"/>
              <p:cNvSpPr/>
              <p:nvPr/>
            </p:nvSpPr>
            <p:spPr>
              <a:xfrm>
                <a:off x="4095250" y="1285900"/>
                <a:ext cx="1186825" cy="2939675"/>
              </a:xfrm>
              <a:custGeom>
                <a:avLst/>
                <a:gdLst/>
                <a:ahLst/>
                <a:cxnLst/>
                <a:rect l="l" t="t" r="r" b="b"/>
                <a:pathLst>
                  <a:path w="47473" h="117587" fill="none" extrusionOk="0">
                    <a:moveTo>
                      <a:pt x="47472" y="58793"/>
                    </a:moveTo>
                    <a:cubicBezTo>
                      <a:pt x="47472" y="74386"/>
                      <a:pt x="44971" y="89340"/>
                      <a:pt x="40520" y="100366"/>
                    </a:cubicBezTo>
                    <a:cubicBezTo>
                      <a:pt x="36069" y="111392"/>
                      <a:pt x="30031" y="117587"/>
                      <a:pt x="23736" y="117587"/>
                    </a:cubicBezTo>
                    <a:cubicBezTo>
                      <a:pt x="17440" y="117587"/>
                      <a:pt x="11404" y="111392"/>
                      <a:pt x="6953" y="100366"/>
                    </a:cubicBezTo>
                    <a:cubicBezTo>
                      <a:pt x="2501" y="89340"/>
                      <a:pt x="1" y="74386"/>
                      <a:pt x="1" y="58793"/>
                    </a:cubicBezTo>
                    <a:cubicBezTo>
                      <a:pt x="1" y="43201"/>
                      <a:pt x="2501" y="28246"/>
                      <a:pt x="6953" y="17221"/>
                    </a:cubicBezTo>
                    <a:cubicBezTo>
                      <a:pt x="11404" y="6195"/>
                      <a:pt x="17440" y="0"/>
                      <a:pt x="23736" y="0"/>
                    </a:cubicBezTo>
                    <a:cubicBezTo>
                      <a:pt x="30031" y="0"/>
                      <a:pt x="36069" y="6195"/>
                      <a:pt x="40520" y="17221"/>
                    </a:cubicBezTo>
                    <a:cubicBezTo>
                      <a:pt x="44971" y="28246"/>
                      <a:pt x="47472" y="43201"/>
                      <a:pt x="47472" y="58793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16"/>
              <p:cNvSpPr/>
              <p:nvPr/>
            </p:nvSpPr>
            <p:spPr>
              <a:xfrm>
                <a:off x="3218850" y="2162325"/>
                <a:ext cx="2939650" cy="1186800"/>
              </a:xfrm>
              <a:custGeom>
                <a:avLst/>
                <a:gdLst/>
                <a:ahLst/>
                <a:cxnLst/>
                <a:rect l="l" t="t" r="r" b="b"/>
                <a:pathLst>
                  <a:path w="117586" h="47472" fill="none" extrusionOk="0">
                    <a:moveTo>
                      <a:pt x="117585" y="23736"/>
                    </a:moveTo>
                    <a:cubicBezTo>
                      <a:pt x="117585" y="30032"/>
                      <a:pt x="111391" y="36069"/>
                      <a:pt x="100366" y="40520"/>
                    </a:cubicBezTo>
                    <a:cubicBezTo>
                      <a:pt x="89339" y="44972"/>
                      <a:pt x="74386" y="47471"/>
                      <a:pt x="58792" y="47471"/>
                    </a:cubicBezTo>
                    <a:cubicBezTo>
                      <a:pt x="43200" y="47471"/>
                      <a:pt x="28245" y="44972"/>
                      <a:pt x="17220" y="40520"/>
                    </a:cubicBezTo>
                    <a:cubicBezTo>
                      <a:pt x="6193" y="36069"/>
                      <a:pt x="0" y="30032"/>
                      <a:pt x="0" y="23736"/>
                    </a:cubicBezTo>
                    <a:cubicBezTo>
                      <a:pt x="0" y="17441"/>
                      <a:pt x="6193" y="11403"/>
                      <a:pt x="17220" y="6952"/>
                    </a:cubicBezTo>
                    <a:cubicBezTo>
                      <a:pt x="28245" y="2501"/>
                      <a:pt x="43200" y="0"/>
                      <a:pt x="58792" y="0"/>
                    </a:cubicBezTo>
                    <a:cubicBezTo>
                      <a:pt x="74386" y="0"/>
                      <a:pt x="89339" y="2501"/>
                      <a:pt x="100366" y="6952"/>
                    </a:cubicBezTo>
                    <a:cubicBezTo>
                      <a:pt x="111391" y="11403"/>
                      <a:pt x="117585" y="17441"/>
                      <a:pt x="117585" y="23736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16"/>
              <p:cNvSpPr/>
              <p:nvPr/>
            </p:nvSpPr>
            <p:spPr>
              <a:xfrm>
                <a:off x="3572225" y="1566450"/>
                <a:ext cx="2232650" cy="2378525"/>
              </a:xfrm>
              <a:custGeom>
                <a:avLst/>
                <a:gdLst/>
                <a:ahLst/>
                <a:cxnLst/>
                <a:rect l="l" t="t" r="r" b="b"/>
                <a:pathLst>
                  <a:path w="89306" h="95141" fill="none" extrusionOk="0">
                    <a:moveTo>
                      <a:pt x="84409" y="4257"/>
                    </a:moveTo>
                    <a:cubicBezTo>
                      <a:pt x="89047" y="8514"/>
                      <a:pt x="89306" y="17160"/>
                      <a:pt x="85129" y="28294"/>
                    </a:cubicBezTo>
                    <a:cubicBezTo>
                      <a:pt x="80952" y="39426"/>
                      <a:pt x="72683" y="52134"/>
                      <a:pt x="62140" y="63620"/>
                    </a:cubicBezTo>
                    <a:cubicBezTo>
                      <a:pt x="51596" y="75108"/>
                      <a:pt x="39641" y="84433"/>
                      <a:pt x="28906" y="89546"/>
                    </a:cubicBezTo>
                    <a:cubicBezTo>
                      <a:pt x="18171" y="94658"/>
                      <a:pt x="9535" y="95141"/>
                      <a:pt x="4897" y="90884"/>
                    </a:cubicBezTo>
                    <a:cubicBezTo>
                      <a:pt x="259" y="86626"/>
                      <a:pt x="0" y="77981"/>
                      <a:pt x="4177" y="66848"/>
                    </a:cubicBezTo>
                    <a:cubicBezTo>
                      <a:pt x="8354" y="55716"/>
                      <a:pt x="16623" y="43007"/>
                      <a:pt x="27168" y="31521"/>
                    </a:cubicBezTo>
                    <a:cubicBezTo>
                      <a:pt x="37711" y="20033"/>
                      <a:pt x="49665" y="10708"/>
                      <a:pt x="60400" y="5595"/>
                    </a:cubicBezTo>
                    <a:cubicBezTo>
                      <a:pt x="71136" y="481"/>
                      <a:pt x="79771" y="1"/>
                      <a:pt x="84409" y="4257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16"/>
              <p:cNvSpPr/>
              <p:nvPr/>
            </p:nvSpPr>
            <p:spPr>
              <a:xfrm>
                <a:off x="3537975" y="1605175"/>
                <a:ext cx="2301225" cy="2301200"/>
              </a:xfrm>
              <a:custGeom>
                <a:avLst/>
                <a:gdLst/>
                <a:ahLst/>
                <a:cxnLst/>
                <a:rect l="l" t="t" r="r" b="b"/>
                <a:pathLst>
                  <a:path w="92049" h="92048" fill="none" extrusionOk="0">
                    <a:moveTo>
                      <a:pt x="62808" y="29240"/>
                    </a:moveTo>
                    <a:cubicBezTo>
                      <a:pt x="73835" y="40267"/>
                      <a:pt x="82640" y="52609"/>
                      <a:pt x="87289" y="63552"/>
                    </a:cubicBezTo>
                    <a:cubicBezTo>
                      <a:pt x="91937" y="74496"/>
                      <a:pt x="92049" y="83145"/>
                      <a:pt x="87598" y="87596"/>
                    </a:cubicBezTo>
                    <a:cubicBezTo>
                      <a:pt x="83146" y="92047"/>
                      <a:pt x="74498" y="91937"/>
                      <a:pt x="63554" y="87287"/>
                    </a:cubicBezTo>
                    <a:cubicBezTo>
                      <a:pt x="52610" y="82639"/>
                      <a:pt x="40268" y="73833"/>
                      <a:pt x="29241" y="62808"/>
                    </a:cubicBezTo>
                    <a:cubicBezTo>
                      <a:pt x="18216" y="51781"/>
                      <a:pt x="9410" y="39439"/>
                      <a:pt x="4760" y="28496"/>
                    </a:cubicBezTo>
                    <a:cubicBezTo>
                      <a:pt x="112" y="17552"/>
                      <a:pt x="1" y="8903"/>
                      <a:pt x="4453" y="4452"/>
                    </a:cubicBezTo>
                    <a:cubicBezTo>
                      <a:pt x="8904" y="1"/>
                      <a:pt x="17553" y="111"/>
                      <a:pt x="28497" y="4761"/>
                    </a:cubicBezTo>
                    <a:cubicBezTo>
                      <a:pt x="39441" y="9409"/>
                      <a:pt x="51783" y="18215"/>
                      <a:pt x="62808" y="29240"/>
                    </a:cubicBezTo>
                    <a:close/>
                  </a:path>
                </a:pathLst>
              </a:custGeom>
              <a:noFill/>
              <a:ln w="18275" cap="rnd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47" name="Google Shape;7847;p16"/>
            <p:cNvSpPr/>
            <p:nvPr/>
          </p:nvSpPr>
          <p:spPr>
            <a:xfrm>
              <a:off x="3038111" y="1075740"/>
              <a:ext cx="150809" cy="150774"/>
            </a:xfrm>
            <a:custGeom>
              <a:avLst/>
              <a:gdLst/>
              <a:ahLst/>
              <a:cxnLst/>
              <a:rect l="l" t="t" r="r" b="b"/>
              <a:pathLst>
                <a:path w="4364" h="4363" extrusionOk="0">
                  <a:moveTo>
                    <a:pt x="2183" y="1"/>
                  </a:moveTo>
                  <a:cubicBezTo>
                    <a:pt x="977" y="1"/>
                    <a:pt x="1" y="977"/>
                    <a:pt x="1" y="2181"/>
                  </a:cubicBezTo>
                  <a:cubicBezTo>
                    <a:pt x="1" y="3386"/>
                    <a:pt x="977" y="4363"/>
                    <a:pt x="2183" y="4363"/>
                  </a:cubicBezTo>
                  <a:cubicBezTo>
                    <a:pt x="3387" y="4363"/>
                    <a:pt x="4363" y="3386"/>
                    <a:pt x="4363" y="2181"/>
                  </a:cubicBezTo>
                  <a:cubicBezTo>
                    <a:pt x="4363" y="977"/>
                    <a:pt x="3387" y="1"/>
                    <a:pt x="2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16"/>
            <p:cNvSpPr/>
            <p:nvPr/>
          </p:nvSpPr>
          <p:spPr>
            <a:xfrm>
              <a:off x="4789381" y="3757437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2" y="0"/>
                  </a:moveTo>
                  <a:cubicBezTo>
                    <a:pt x="978" y="0"/>
                    <a:pt x="0" y="977"/>
                    <a:pt x="0" y="2182"/>
                  </a:cubicBezTo>
                  <a:cubicBezTo>
                    <a:pt x="0" y="3386"/>
                    <a:pt x="978" y="4363"/>
                    <a:pt x="2182" y="4363"/>
                  </a:cubicBezTo>
                  <a:cubicBezTo>
                    <a:pt x="3386" y="4363"/>
                    <a:pt x="4362" y="3386"/>
                    <a:pt x="4362" y="2182"/>
                  </a:cubicBezTo>
                  <a:cubicBezTo>
                    <a:pt x="4362" y="977"/>
                    <a:pt x="3386" y="0"/>
                    <a:pt x="2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16"/>
            <p:cNvSpPr/>
            <p:nvPr/>
          </p:nvSpPr>
          <p:spPr>
            <a:xfrm>
              <a:off x="6000380" y="1383889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1" y="1"/>
                  </a:moveTo>
                  <a:cubicBezTo>
                    <a:pt x="978" y="1"/>
                    <a:pt x="0" y="976"/>
                    <a:pt x="0" y="2181"/>
                  </a:cubicBezTo>
                  <a:cubicBezTo>
                    <a:pt x="0" y="3385"/>
                    <a:pt x="975" y="4363"/>
                    <a:pt x="2181" y="4363"/>
                  </a:cubicBezTo>
                  <a:cubicBezTo>
                    <a:pt x="3385" y="4363"/>
                    <a:pt x="4363" y="3386"/>
                    <a:pt x="4363" y="2181"/>
                  </a:cubicBezTo>
                  <a:cubicBezTo>
                    <a:pt x="4363" y="977"/>
                    <a:pt x="3385" y="1"/>
                    <a:pt x="2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16"/>
            <p:cNvSpPr/>
            <p:nvPr/>
          </p:nvSpPr>
          <p:spPr>
            <a:xfrm>
              <a:off x="4062153" y="4265017"/>
              <a:ext cx="150774" cy="150774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2182" y="1"/>
                  </a:moveTo>
                  <a:cubicBezTo>
                    <a:pt x="977" y="1"/>
                    <a:pt x="0" y="977"/>
                    <a:pt x="0" y="2181"/>
                  </a:cubicBezTo>
                  <a:cubicBezTo>
                    <a:pt x="0" y="3386"/>
                    <a:pt x="977" y="4363"/>
                    <a:pt x="2182" y="4363"/>
                  </a:cubicBezTo>
                  <a:cubicBezTo>
                    <a:pt x="3386" y="4363"/>
                    <a:pt x="4363" y="3386"/>
                    <a:pt x="4363" y="2181"/>
                  </a:cubicBezTo>
                  <a:cubicBezTo>
                    <a:pt x="4363" y="977"/>
                    <a:pt x="3386" y="1"/>
                    <a:pt x="2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16"/>
            <p:cNvSpPr/>
            <p:nvPr/>
          </p:nvSpPr>
          <p:spPr>
            <a:xfrm>
              <a:off x="4210198" y="1239957"/>
              <a:ext cx="150774" cy="150809"/>
            </a:xfrm>
            <a:custGeom>
              <a:avLst/>
              <a:gdLst/>
              <a:ahLst/>
              <a:cxnLst/>
              <a:rect l="l" t="t" r="r" b="b"/>
              <a:pathLst>
                <a:path w="4363" h="4364" extrusionOk="0">
                  <a:moveTo>
                    <a:pt x="2180" y="1"/>
                  </a:moveTo>
                  <a:cubicBezTo>
                    <a:pt x="977" y="1"/>
                    <a:pt x="0" y="977"/>
                    <a:pt x="0" y="2181"/>
                  </a:cubicBezTo>
                  <a:cubicBezTo>
                    <a:pt x="0" y="3387"/>
                    <a:pt x="977" y="4363"/>
                    <a:pt x="2180" y="4363"/>
                  </a:cubicBezTo>
                  <a:cubicBezTo>
                    <a:pt x="3386" y="4363"/>
                    <a:pt x="4362" y="3387"/>
                    <a:pt x="4362" y="2181"/>
                  </a:cubicBezTo>
                  <a:cubicBezTo>
                    <a:pt x="4362" y="977"/>
                    <a:pt x="3386" y="1"/>
                    <a:pt x="2180" y="1"/>
                  </a:cubicBezTo>
                  <a:close/>
                </a:path>
              </a:pathLst>
            </a:custGeom>
            <a:solidFill>
              <a:srgbClr val="1E8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16"/>
            <p:cNvSpPr/>
            <p:nvPr/>
          </p:nvSpPr>
          <p:spPr>
            <a:xfrm>
              <a:off x="4712215" y="540064"/>
              <a:ext cx="154403" cy="150774"/>
            </a:xfrm>
            <a:custGeom>
              <a:avLst/>
              <a:gdLst/>
              <a:ahLst/>
              <a:cxnLst/>
              <a:rect l="l" t="t" r="r" b="b"/>
              <a:pathLst>
                <a:path w="4468" h="4363" extrusionOk="0">
                  <a:moveTo>
                    <a:pt x="2233" y="1"/>
                  </a:moveTo>
                  <a:cubicBezTo>
                    <a:pt x="1073" y="1"/>
                    <a:pt x="109" y="913"/>
                    <a:pt x="54" y="2084"/>
                  </a:cubicBezTo>
                  <a:cubicBezTo>
                    <a:pt x="0" y="3288"/>
                    <a:pt x="933" y="4306"/>
                    <a:pt x="2137" y="4360"/>
                  </a:cubicBezTo>
                  <a:cubicBezTo>
                    <a:pt x="2171" y="4362"/>
                    <a:pt x="2205" y="4363"/>
                    <a:pt x="2239" y="4363"/>
                  </a:cubicBezTo>
                  <a:cubicBezTo>
                    <a:pt x="3396" y="4363"/>
                    <a:pt x="4361" y="3449"/>
                    <a:pt x="4413" y="2280"/>
                  </a:cubicBezTo>
                  <a:cubicBezTo>
                    <a:pt x="4468" y="1076"/>
                    <a:pt x="3535" y="56"/>
                    <a:pt x="2333" y="3"/>
                  </a:cubicBezTo>
                  <a:cubicBezTo>
                    <a:pt x="2299" y="1"/>
                    <a:pt x="2266" y="1"/>
                    <a:pt x="2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16"/>
            <p:cNvSpPr/>
            <p:nvPr/>
          </p:nvSpPr>
          <p:spPr>
            <a:xfrm>
              <a:off x="6035594" y="3662680"/>
              <a:ext cx="154403" cy="150774"/>
            </a:xfrm>
            <a:custGeom>
              <a:avLst/>
              <a:gdLst/>
              <a:ahLst/>
              <a:cxnLst/>
              <a:rect l="l" t="t" r="r" b="b"/>
              <a:pathLst>
                <a:path w="4468" h="4363" extrusionOk="0">
                  <a:moveTo>
                    <a:pt x="2230" y="1"/>
                  </a:moveTo>
                  <a:cubicBezTo>
                    <a:pt x="1071" y="1"/>
                    <a:pt x="108" y="914"/>
                    <a:pt x="54" y="2084"/>
                  </a:cubicBezTo>
                  <a:cubicBezTo>
                    <a:pt x="0" y="3288"/>
                    <a:pt x="933" y="4306"/>
                    <a:pt x="2137" y="4361"/>
                  </a:cubicBezTo>
                  <a:cubicBezTo>
                    <a:pt x="2170" y="4362"/>
                    <a:pt x="2203" y="4363"/>
                    <a:pt x="2236" y="4363"/>
                  </a:cubicBezTo>
                  <a:cubicBezTo>
                    <a:pt x="3395" y="4363"/>
                    <a:pt x="4361" y="3449"/>
                    <a:pt x="4413" y="2280"/>
                  </a:cubicBezTo>
                  <a:cubicBezTo>
                    <a:pt x="4468" y="1076"/>
                    <a:pt x="3535" y="57"/>
                    <a:pt x="2333" y="3"/>
                  </a:cubicBezTo>
                  <a:cubicBezTo>
                    <a:pt x="2298" y="1"/>
                    <a:pt x="2264" y="1"/>
                    <a:pt x="2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16"/>
            <p:cNvSpPr/>
            <p:nvPr/>
          </p:nvSpPr>
          <p:spPr>
            <a:xfrm>
              <a:off x="3020487" y="3836331"/>
              <a:ext cx="154403" cy="150809"/>
            </a:xfrm>
            <a:custGeom>
              <a:avLst/>
              <a:gdLst/>
              <a:ahLst/>
              <a:cxnLst/>
              <a:rect l="l" t="t" r="r" b="b"/>
              <a:pathLst>
                <a:path w="4468" h="4364" extrusionOk="0">
                  <a:moveTo>
                    <a:pt x="2230" y="1"/>
                  </a:moveTo>
                  <a:cubicBezTo>
                    <a:pt x="1071" y="1"/>
                    <a:pt x="109" y="914"/>
                    <a:pt x="56" y="2084"/>
                  </a:cubicBezTo>
                  <a:cubicBezTo>
                    <a:pt x="0" y="3288"/>
                    <a:pt x="933" y="4307"/>
                    <a:pt x="2137" y="4361"/>
                  </a:cubicBezTo>
                  <a:cubicBezTo>
                    <a:pt x="2170" y="4362"/>
                    <a:pt x="2204" y="4363"/>
                    <a:pt x="2237" y="4363"/>
                  </a:cubicBezTo>
                  <a:cubicBezTo>
                    <a:pt x="3397" y="4363"/>
                    <a:pt x="4361" y="3450"/>
                    <a:pt x="4413" y="2280"/>
                  </a:cubicBezTo>
                  <a:cubicBezTo>
                    <a:pt x="4468" y="1074"/>
                    <a:pt x="3537" y="56"/>
                    <a:pt x="2333" y="3"/>
                  </a:cubicBezTo>
                  <a:cubicBezTo>
                    <a:pt x="2298" y="2"/>
                    <a:pt x="2264" y="1"/>
                    <a:pt x="2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5" name="Google Shape;7855;p16"/>
          <p:cNvSpPr txBox="1">
            <a:spLocks noGrp="1"/>
          </p:cNvSpPr>
          <p:nvPr>
            <p:ph type="title" hasCustomPrompt="1"/>
          </p:nvPr>
        </p:nvSpPr>
        <p:spPr>
          <a:xfrm>
            <a:off x="1737375" y="781768"/>
            <a:ext cx="5669400" cy="137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56" name="Google Shape;7856;p16"/>
          <p:cNvSpPr txBox="1">
            <a:spLocks noGrp="1"/>
          </p:cNvSpPr>
          <p:nvPr>
            <p:ph type="subTitle" idx="1"/>
          </p:nvPr>
        </p:nvSpPr>
        <p:spPr>
          <a:xfrm>
            <a:off x="1737300" y="2708850"/>
            <a:ext cx="5669400" cy="640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7" name="Google Shape;7857;p16"/>
          <p:cNvSpPr txBox="1">
            <a:spLocks noGrp="1"/>
          </p:cNvSpPr>
          <p:nvPr>
            <p:ph type="title" idx="2"/>
          </p:nvPr>
        </p:nvSpPr>
        <p:spPr>
          <a:xfrm>
            <a:off x="1737300" y="1794450"/>
            <a:ext cx="5669400" cy="9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7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9" name="Google Shape;7859;p17"/>
          <p:cNvGrpSpPr/>
          <p:nvPr/>
        </p:nvGrpSpPr>
        <p:grpSpPr>
          <a:xfrm>
            <a:off x="70051" y="76201"/>
            <a:ext cx="640525" cy="646075"/>
            <a:chOff x="2781975" y="3951500"/>
            <a:chExt cx="640525" cy="646075"/>
          </a:xfrm>
        </p:grpSpPr>
        <p:sp>
          <p:nvSpPr>
            <p:cNvPr id="7860" name="Google Shape;7860;p17"/>
            <p:cNvSpPr/>
            <p:nvPr/>
          </p:nvSpPr>
          <p:spPr>
            <a:xfrm>
              <a:off x="317232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17"/>
            <p:cNvSpPr/>
            <p:nvPr/>
          </p:nvSpPr>
          <p:spPr>
            <a:xfrm>
              <a:off x="317232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17"/>
            <p:cNvSpPr/>
            <p:nvPr/>
          </p:nvSpPr>
          <p:spPr>
            <a:xfrm>
              <a:off x="3133250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17"/>
            <p:cNvSpPr/>
            <p:nvPr/>
          </p:nvSpPr>
          <p:spPr>
            <a:xfrm>
              <a:off x="317232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17"/>
            <p:cNvSpPr/>
            <p:nvPr/>
          </p:nvSpPr>
          <p:spPr>
            <a:xfrm>
              <a:off x="317232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17"/>
            <p:cNvSpPr/>
            <p:nvPr/>
          </p:nvSpPr>
          <p:spPr>
            <a:xfrm>
              <a:off x="317232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7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17"/>
            <p:cNvSpPr/>
            <p:nvPr/>
          </p:nvSpPr>
          <p:spPr>
            <a:xfrm>
              <a:off x="317232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17"/>
            <p:cNvSpPr/>
            <p:nvPr/>
          </p:nvSpPr>
          <p:spPr>
            <a:xfrm>
              <a:off x="317232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6" y="641"/>
                    <a:pt x="641" y="497"/>
                    <a:pt x="641" y="321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17"/>
            <p:cNvSpPr/>
            <p:nvPr/>
          </p:nvSpPr>
          <p:spPr>
            <a:xfrm>
              <a:off x="3172025" y="4045375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1"/>
                    <a:pt x="315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3"/>
                    <a:pt x="154" y="640"/>
                    <a:pt x="325" y="640"/>
                  </a:cubicBezTo>
                  <a:cubicBezTo>
                    <a:pt x="329" y="640"/>
                    <a:pt x="332" y="640"/>
                    <a:pt x="336" y="640"/>
                  </a:cubicBezTo>
                  <a:cubicBezTo>
                    <a:pt x="514" y="635"/>
                    <a:pt x="653" y="486"/>
                    <a:pt x="646" y="310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17"/>
            <p:cNvSpPr/>
            <p:nvPr/>
          </p:nvSpPr>
          <p:spPr>
            <a:xfrm>
              <a:off x="3172025" y="4011325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6" y="0"/>
                  </a:moveTo>
                  <a:cubicBezTo>
                    <a:pt x="322" y="0"/>
                    <a:pt x="319" y="0"/>
                    <a:pt x="315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5"/>
                    <a:pt x="154" y="641"/>
                    <a:pt x="325" y="641"/>
                  </a:cubicBezTo>
                  <a:cubicBezTo>
                    <a:pt x="329" y="641"/>
                    <a:pt x="332" y="641"/>
                    <a:pt x="336" y="641"/>
                  </a:cubicBezTo>
                  <a:cubicBezTo>
                    <a:pt x="514" y="635"/>
                    <a:pt x="653" y="487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17"/>
            <p:cNvSpPr/>
            <p:nvPr/>
          </p:nvSpPr>
          <p:spPr>
            <a:xfrm>
              <a:off x="3172025" y="3977350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0"/>
                    <a:pt x="315" y="0"/>
                  </a:cubicBezTo>
                  <a:cubicBezTo>
                    <a:pt x="139" y="5"/>
                    <a:pt x="0" y="154"/>
                    <a:pt x="6" y="330"/>
                  </a:cubicBezTo>
                  <a:cubicBezTo>
                    <a:pt x="12" y="503"/>
                    <a:pt x="154" y="639"/>
                    <a:pt x="325" y="639"/>
                  </a:cubicBezTo>
                  <a:cubicBezTo>
                    <a:pt x="329" y="639"/>
                    <a:pt x="332" y="639"/>
                    <a:pt x="336" y="639"/>
                  </a:cubicBezTo>
                  <a:cubicBezTo>
                    <a:pt x="514" y="633"/>
                    <a:pt x="653" y="486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17"/>
            <p:cNvSpPr/>
            <p:nvPr/>
          </p:nvSpPr>
          <p:spPr>
            <a:xfrm>
              <a:off x="3133250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17"/>
            <p:cNvSpPr/>
            <p:nvPr/>
          </p:nvSpPr>
          <p:spPr>
            <a:xfrm>
              <a:off x="3172025" y="4113375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0"/>
                    <a:pt x="315" y="0"/>
                  </a:cubicBezTo>
                  <a:cubicBezTo>
                    <a:pt x="139" y="6"/>
                    <a:pt x="0" y="154"/>
                    <a:pt x="6" y="330"/>
                  </a:cubicBezTo>
                  <a:cubicBezTo>
                    <a:pt x="12" y="503"/>
                    <a:pt x="154" y="639"/>
                    <a:pt x="325" y="639"/>
                  </a:cubicBezTo>
                  <a:cubicBezTo>
                    <a:pt x="329" y="639"/>
                    <a:pt x="332" y="639"/>
                    <a:pt x="336" y="639"/>
                  </a:cubicBezTo>
                  <a:cubicBezTo>
                    <a:pt x="514" y="633"/>
                    <a:pt x="653" y="486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17"/>
            <p:cNvSpPr/>
            <p:nvPr/>
          </p:nvSpPr>
          <p:spPr>
            <a:xfrm>
              <a:off x="3172025" y="4079350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6" y="1"/>
                  </a:moveTo>
                  <a:cubicBezTo>
                    <a:pt x="322" y="1"/>
                    <a:pt x="319" y="1"/>
                    <a:pt x="315" y="1"/>
                  </a:cubicBezTo>
                  <a:cubicBezTo>
                    <a:pt x="139" y="7"/>
                    <a:pt x="0" y="154"/>
                    <a:pt x="6" y="332"/>
                  </a:cubicBezTo>
                  <a:cubicBezTo>
                    <a:pt x="12" y="505"/>
                    <a:pt x="154" y="641"/>
                    <a:pt x="325" y="641"/>
                  </a:cubicBezTo>
                  <a:cubicBezTo>
                    <a:pt x="329" y="641"/>
                    <a:pt x="332" y="641"/>
                    <a:pt x="336" y="641"/>
                  </a:cubicBezTo>
                  <a:cubicBezTo>
                    <a:pt x="514" y="635"/>
                    <a:pt x="653" y="487"/>
                    <a:pt x="646" y="310"/>
                  </a:cubicBezTo>
                  <a:cubicBezTo>
                    <a:pt x="641" y="137"/>
                    <a:pt x="499" y="1"/>
                    <a:pt x="3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17"/>
            <p:cNvSpPr/>
            <p:nvPr/>
          </p:nvSpPr>
          <p:spPr>
            <a:xfrm>
              <a:off x="317232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17"/>
            <p:cNvSpPr/>
            <p:nvPr/>
          </p:nvSpPr>
          <p:spPr>
            <a:xfrm>
              <a:off x="317232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17"/>
            <p:cNvSpPr/>
            <p:nvPr/>
          </p:nvSpPr>
          <p:spPr>
            <a:xfrm>
              <a:off x="317232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17"/>
            <p:cNvSpPr/>
            <p:nvPr/>
          </p:nvSpPr>
          <p:spPr>
            <a:xfrm>
              <a:off x="321130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17"/>
            <p:cNvSpPr/>
            <p:nvPr/>
          </p:nvSpPr>
          <p:spPr>
            <a:xfrm>
              <a:off x="321130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17"/>
            <p:cNvSpPr/>
            <p:nvPr/>
          </p:nvSpPr>
          <p:spPr>
            <a:xfrm>
              <a:off x="321130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17"/>
            <p:cNvSpPr/>
            <p:nvPr/>
          </p:nvSpPr>
          <p:spPr>
            <a:xfrm>
              <a:off x="321130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17"/>
            <p:cNvSpPr/>
            <p:nvPr/>
          </p:nvSpPr>
          <p:spPr>
            <a:xfrm>
              <a:off x="321130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17"/>
            <p:cNvSpPr/>
            <p:nvPr/>
          </p:nvSpPr>
          <p:spPr>
            <a:xfrm>
              <a:off x="317232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17"/>
            <p:cNvSpPr/>
            <p:nvPr/>
          </p:nvSpPr>
          <p:spPr>
            <a:xfrm>
              <a:off x="321130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17"/>
            <p:cNvSpPr/>
            <p:nvPr/>
          </p:nvSpPr>
          <p:spPr>
            <a:xfrm>
              <a:off x="321130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17"/>
            <p:cNvSpPr/>
            <p:nvPr/>
          </p:nvSpPr>
          <p:spPr>
            <a:xfrm>
              <a:off x="317232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17"/>
            <p:cNvSpPr/>
            <p:nvPr/>
          </p:nvSpPr>
          <p:spPr>
            <a:xfrm>
              <a:off x="321130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17"/>
            <p:cNvSpPr/>
            <p:nvPr/>
          </p:nvSpPr>
          <p:spPr>
            <a:xfrm>
              <a:off x="3211300" y="3977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17"/>
            <p:cNvSpPr/>
            <p:nvPr/>
          </p:nvSpPr>
          <p:spPr>
            <a:xfrm>
              <a:off x="317232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17"/>
            <p:cNvSpPr/>
            <p:nvPr/>
          </p:nvSpPr>
          <p:spPr>
            <a:xfrm>
              <a:off x="321130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17"/>
            <p:cNvSpPr/>
            <p:nvPr/>
          </p:nvSpPr>
          <p:spPr>
            <a:xfrm>
              <a:off x="3211300" y="404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17"/>
            <p:cNvSpPr/>
            <p:nvPr/>
          </p:nvSpPr>
          <p:spPr>
            <a:xfrm>
              <a:off x="3211300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17"/>
            <p:cNvSpPr/>
            <p:nvPr/>
          </p:nvSpPr>
          <p:spPr>
            <a:xfrm>
              <a:off x="3133250" y="401147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17"/>
            <p:cNvSpPr/>
            <p:nvPr/>
          </p:nvSpPr>
          <p:spPr>
            <a:xfrm>
              <a:off x="309422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17"/>
            <p:cNvSpPr/>
            <p:nvPr/>
          </p:nvSpPr>
          <p:spPr>
            <a:xfrm>
              <a:off x="309422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17"/>
            <p:cNvSpPr/>
            <p:nvPr/>
          </p:nvSpPr>
          <p:spPr>
            <a:xfrm>
              <a:off x="309422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17"/>
            <p:cNvSpPr/>
            <p:nvPr/>
          </p:nvSpPr>
          <p:spPr>
            <a:xfrm>
              <a:off x="309422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17"/>
            <p:cNvSpPr/>
            <p:nvPr/>
          </p:nvSpPr>
          <p:spPr>
            <a:xfrm>
              <a:off x="309422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17"/>
            <p:cNvSpPr/>
            <p:nvPr/>
          </p:nvSpPr>
          <p:spPr>
            <a:xfrm>
              <a:off x="309422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17"/>
            <p:cNvSpPr/>
            <p:nvPr/>
          </p:nvSpPr>
          <p:spPr>
            <a:xfrm>
              <a:off x="309422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1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17"/>
            <p:cNvSpPr/>
            <p:nvPr/>
          </p:nvSpPr>
          <p:spPr>
            <a:xfrm>
              <a:off x="309422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17"/>
            <p:cNvSpPr/>
            <p:nvPr/>
          </p:nvSpPr>
          <p:spPr>
            <a:xfrm>
              <a:off x="3133400" y="3952975"/>
              <a:ext cx="15125" cy="6550"/>
            </a:xfrm>
            <a:custGeom>
              <a:avLst/>
              <a:gdLst/>
              <a:ahLst/>
              <a:cxnLst/>
              <a:rect l="l" t="t" r="r" b="b"/>
              <a:pathLst>
                <a:path w="605" h="262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151"/>
                    <a:pt x="159" y="261"/>
                    <a:pt x="316" y="261"/>
                  </a:cubicBezTo>
                  <a:cubicBezTo>
                    <a:pt x="445" y="261"/>
                    <a:pt x="557" y="184"/>
                    <a:pt x="605" y="73"/>
                  </a:cubicBezTo>
                  <a:cubicBezTo>
                    <a:pt x="406" y="46"/>
                    <a:pt x="204" y="20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17"/>
            <p:cNvSpPr/>
            <p:nvPr/>
          </p:nvSpPr>
          <p:spPr>
            <a:xfrm>
              <a:off x="3094125" y="4113475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4"/>
                    <a:pt x="0" y="150"/>
                    <a:pt x="3" y="328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8"/>
                    <a:pt x="646" y="492"/>
                    <a:pt x="643" y="314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17"/>
            <p:cNvSpPr/>
            <p:nvPr/>
          </p:nvSpPr>
          <p:spPr>
            <a:xfrm>
              <a:off x="3094125" y="4079500"/>
              <a:ext cx="16175" cy="16000"/>
            </a:xfrm>
            <a:custGeom>
              <a:avLst/>
              <a:gdLst/>
              <a:ahLst/>
              <a:cxnLst/>
              <a:rect l="l" t="t" r="r" b="b"/>
              <a:pathLst>
                <a:path w="647" h="640" extrusionOk="0">
                  <a:moveTo>
                    <a:pt x="326" y="1"/>
                  </a:moveTo>
                  <a:cubicBezTo>
                    <a:pt x="323" y="1"/>
                    <a:pt x="321" y="1"/>
                    <a:pt x="318" y="1"/>
                  </a:cubicBezTo>
                  <a:cubicBezTo>
                    <a:pt x="140" y="4"/>
                    <a:pt x="0" y="150"/>
                    <a:pt x="3" y="326"/>
                  </a:cubicBezTo>
                  <a:cubicBezTo>
                    <a:pt x="7" y="500"/>
                    <a:pt x="149" y="640"/>
                    <a:pt x="322" y="640"/>
                  </a:cubicBezTo>
                  <a:cubicBezTo>
                    <a:pt x="325" y="640"/>
                    <a:pt x="327" y="640"/>
                    <a:pt x="330" y="640"/>
                  </a:cubicBezTo>
                  <a:cubicBezTo>
                    <a:pt x="506" y="637"/>
                    <a:pt x="646" y="490"/>
                    <a:pt x="643" y="314"/>
                  </a:cubicBezTo>
                  <a:cubicBezTo>
                    <a:pt x="640" y="141"/>
                    <a:pt x="499" y="1"/>
                    <a:pt x="3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17"/>
            <p:cNvSpPr/>
            <p:nvPr/>
          </p:nvSpPr>
          <p:spPr>
            <a:xfrm>
              <a:off x="309422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1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17"/>
            <p:cNvSpPr/>
            <p:nvPr/>
          </p:nvSpPr>
          <p:spPr>
            <a:xfrm>
              <a:off x="309422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17"/>
            <p:cNvSpPr/>
            <p:nvPr/>
          </p:nvSpPr>
          <p:spPr>
            <a:xfrm>
              <a:off x="309422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17"/>
            <p:cNvSpPr/>
            <p:nvPr/>
          </p:nvSpPr>
          <p:spPr>
            <a:xfrm>
              <a:off x="3133250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17"/>
            <p:cNvSpPr/>
            <p:nvPr/>
          </p:nvSpPr>
          <p:spPr>
            <a:xfrm>
              <a:off x="309422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1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17"/>
            <p:cNvSpPr/>
            <p:nvPr/>
          </p:nvSpPr>
          <p:spPr>
            <a:xfrm>
              <a:off x="309422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1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17"/>
            <p:cNvSpPr/>
            <p:nvPr/>
          </p:nvSpPr>
          <p:spPr>
            <a:xfrm>
              <a:off x="31332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17"/>
            <p:cNvSpPr/>
            <p:nvPr/>
          </p:nvSpPr>
          <p:spPr>
            <a:xfrm>
              <a:off x="31332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17"/>
            <p:cNvSpPr/>
            <p:nvPr/>
          </p:nvSpPr>
          <p:spPr>
            <a:xfrm>
              <a:off x="31332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17"/>
            <p:cNvSpPr/>
            <p:nvPr/>
          </p:nvSpPr>
          <p:spPr>
            <a:xfrm>
              <a:off x="31332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17"/>
            <p:cNvSpPr/>
            <p:nvPr/>
          </p:nvSpPr>
          <p:spPr>
            <a:xfrm>
              <a:off x="3133250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17"/>
            <p:cNvSpPr/>
            <p:nvPr/>
          </p:nvSpPr>
          <p:spPr>
            <a:xfrm>
              <a:off x="31332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17"/>
            <p:cNvSpPr/>
            <p:nvPr/>
          </p:nvSpPr>
          <p:spPr>
            <a:xfrm>
              <a:off x="31332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17"/>
            <p:cNvSpPr/>
            <p:nvPr/>
          </p:nvSpPr>
          <p:spPr>
            <a:xfrm>
              <a:off x="3133250" y="404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17"/>
            <p:cNvSpPr/>
            <p:nvPr/>
          </p:nvSpPr>
          <p:spPr>
            <a:xfrm>
              <a:off x="3133250" y="3977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17"/>
            <p:cNvSpPr/>
            <p:nvPr/>
          </p:nvSpPr>
          <p:spPr>
            <a:xfrm>
              <a:off x="3133250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17"/>
            <p:cNvSpPr/>
            <p:nvPr/>
          </p:nvSpPr>
          <p:spPr>
            <a:xfrm>
              <a:off x="321130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17"/>
            <p:cNvSpPr/>
            <p:nvPr/>
          </p:nvSpPr>
          <p:spPr>
            <a:xfrm>
              <a:off x="31332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17"/>
            <p:cNvSpPr/>
            <p:nvPr/>
          </p:nvSpPr>
          <p:spPr>
            <a:xfrm>
              <a:off x="31332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17"/>
            <p:cNvSpPr/>
            <p:nvPr/>
          </p:nvSpPr>
          <p:spPr>
            <a:xfrm>
              <a:off x="31332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17"/>
            <p:cNvSpPr/>
            <p:nvPr/>
          </p:nvSpPr>
          <p:spPr>
            <a:xfrm>
              <a:off x="31332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17"/>
            <p:cNvSpPr/>
            <p:nvPr/>
          </p:nvSpPr>
          <p:spPr>
            <a:xfrm>
              <a:off x="33674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17"/>
            <p:cNvSpPr/>
            <p:nvPr/>
          </p:nvSpPr>
          <p:spPr>
            <a:xfrm>
              <a:off x="332837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17"/>
            <p:cNvSpPr/>
            <p:nvPr/>
          </p:nvSpPr>
          <p:spPr>
            <a:xfrm>
              <a:off x="33283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17"/>
            <p:cNvSpPr/>
            <p:nvPr/>
          </p:nvSpPr>
          <p:spPr>
            <a:xfrm>
              <a:off x="33283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17"/>
            <p:cNvSpPr/>
            <p:nvPr/>
          </p:nvSpPr>
          <p:spPr>
            <a:xfrm>
              <a:off x="332837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17"/>
            <p:cNvSpPr/>
            <p:nvPr/>
          </p:nvSpPr>
          <p:spPr>
            <a:xfrm>
              <a:off x="332837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17"/>
            <p:cNvSpPr/>
            <p:nvPr/>
          </p:nvSpPr>
          <p:spPr>
            <a:xfrm>
              <a:off x="332837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17"/>
            <p:cNvSpPr/>
            <p:nvPr/>
          </p:nvSpPr>
          <p:spPr>
            <a:xfrm>
              <a:off x="332837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17"/>
            <p:cNvSpPr/>
            <p:nvPr/>
          </p:nvSpPr>
          <p:spPr>
            <a:xfrm>
              <a:off x="332837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17"/>
            <p:cNvSpPr/>
            <p:nvPr/>
          </p:nvSpPr>
          <p:spPr>
            <a:xfrm>
              <a:off x="328935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17"/>
            <p:cNvSpPr/>
            <p:nvPr/>
          </p:nvSpPr>
          <p:spPr>
            <a:xfrm>
              <a:off x="328935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17"/>
            <p:cNvSpPr/>
            <p:nvPr/>
          </p:nvSpPr>
          <p:spPr>
            <a:xfrm>
              <a:off x="328935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17"/>
            <p:cNvSpPr/>
            <p:nvPr/>
          </p:nvSpPr>
          <p:spPr>
            <a:xfrm>
              <a:off x="328935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17"/>
            <p:cNvSpPr/>
            <p:nvPr/>
          </p:nvSpPr>
          <p:spPr>
            <a:xfrm>
              <a:off x="328935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17"/>
            <p:cNvSpPr/>
            <p:nvPr/>
          </p:nvSpPr>
          <p:spPr>
            <a:xfrm>
              <a:off x="332837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17"/>
            <p:cNvSpPr/>
            <p:nvPr/>
          </p:nvSpPr>
          <p:spPr>
            <a:xfrm>
              <a:off x="332837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17"/>
            <p:cNvSpPr/>
            <p:nvPr/>
          </p:nvSpPr>
          <p:spPr>
            <a:xfrm>
              <a:off x="3328375" y="4047150"/>
              <a:ext cx="14125" cy="14425"/>
            </a:xfrm>
            <a:custGeom>
              <a:avLst/>
              <a:gdLst/>
              <a:ahLst/>
              <a:cxnLst/>
              <a:rect l="l" t="t" r="r" b="b"/>
              <a:pathLst>
                <a:path w="565" h="577" extrusionOk="0">
                  <a:moveTo>
                    <a:pt x="129" y="0"/>
                  </a:moveTo>
                  <a:cubicBezTo>
                    <a:pt x="52" y="58"/>
                    <a:pt x="1" y="151"/>
                    <a:pt x="1" y="257"/>
                  </a:cubicBezTo>
                  <a:cubicBezTo>
                    <a:pt x="1" y="433"/>
                    <a:pt x="144" y="576"/>
                    <a:pt x="322" y="576"/>
                  </a:cubicBezTo>
                  <a:cubicBezTo>
                    <a:pt x="420" y="576"/>
                    <a:pt x="506" y="531"/>
                    <a:pt x="564" y="462"/>
                  </a:cubicBezTo>
                  <a:cubicBezTo>
                    <a:pt x="423" y="305"/>
                    <a:pt x="278" y="151"/>
                    <a:pt x="12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17"/>
            <p:cNvSpPr/>
            <p:nvPr/>
          </p:nvSpPr>
          <p:spPr>
            <a:xfrm>
              <a:off x="332837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17"/>
            <p:cNvSpPr/>
            <p:nvPr/>
          </p:nvSpPr>
          <p:spPr>
            <a:xfrm>
              <a:off x="33674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17"/>
            <p:cNvSpPr/>
            <p:nvPr/>
          </p:nvSpPr>
          <p:spPr>
            <a:xfrm>
              <a:off x="3406475" y="4182050"/>
              <a:ext cx="9525" cy="15500"/>
            </a:xfrm>
            <a:custGeom>
              <a:avLst/>
              <a:gdLst/>
              <a:ahLst/>
              <a:cxnLst/>
              <a:rect l="l" t="t" r="r" b="b"/>
              <a:pathLst>
                <a:path w="381" h="620" extrusionOk="0">
                  <a:moveTo>
                    <a:pt x="213" y="0"/>
                  </a:moveTo>
                  <a:cubicBezTo>
                    <a:pt x="89" y="44"/>
                    <a:pt x="0" y="160"/>
                    <a:pt x="0" y="300"/>
                  </a:cubicBezTo>
                  <a:cubicBezTo>
                    <a:pt x="0" y="476"/>
                    <a:pt x="143" y="620"/>
                    <a:pt x="320" y="620"/>
                  </a:cubicBezTo>
                  <a:cubicBezTo>
                    <a:pt x="341" y="620"/>
                    <a:pt x="360" y="618"/>
                    <a:pt x="380" y="614"/>
                  </a:cubicBezTo>
                  <a:cubicBezTo>
                    <a:pt x="330" y="407"/>
                    <a:pt x="275" y="202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17"/>
            <p:cNvSpPr/>
            <p:nvPr/>
          </p:nvSpPr>
          <p:spPr>
            <a:xfrm>
              <a:off x="33674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17"/>
            <p:cNvSpPr/>
            <p:nvPr/>
          </p:nvSpPr>
          <p:spPr>
            <a:xfrm>
              <a:off x="3094125" y="4045500"/>
              <a:ext cx="16175" cy="16025"/>
            </a:xfrm>
            <a:custGeom>
              <a:avLst/>
              <a:gdLst/>
              <a:ahLst/>
              <a:cxnLst/>
              <a:rect l="l" t="t" r="r" b="b"/>
              <a:pathLst>
                <a:path w="647" h="641" extrusionOk="0">
                  <a:moveTo>
                    <a:pt x="324" y="0"/>
                  </a:moveTo>
                  <a:cubicBezTo>
                    <a:pt x="322" y="0"/>
                    <a:pt x="320" y="0"/>
                    <a:pt x="318" y="0"/>
                  </a:cubicBezTo>
                  <a:cubicBezTo>
                    <a:pt x="140" y="3"/>
                    <a:pt x="0" y="149"/>
                    <a:pt x="3" y="327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8"/>
                    <a:pt x="646" y="491"/>
                    <a:pt x="643" y="314"/>
                  </a:cubicBezTo>
                  <a:cubicBezTo>
                    <a:pt x="640" y="139"/>
                    <a:pt x="497" y="0"/>
                    <a:pt x="3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17"/>
            <p:cNvSpPr/>
            <p:nvPr/>
          </p:nvSpPr>
          <p:spPr>
            <a:xfrm>
              <a:off x="3406475" y="4215525"/>
              <a:ext cx="15275" cy="16050"/>
            </a:xfrm>
            <a:custGeom>
              <a:avLst/>
              <a:gdLst/>
              <a:ahLst/>
              <a:cxnLst/>
              <a:rect l="l" t="t" r="r" b="b"/>
              <a:pathLst>
                <a:path w="61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51" y="641"/>
                    <a:pt x="561" y="563"/>
                    <a:pt x="611" y="453"/>
                  </a:cubicBezTo>
                  <a:cubicBezTo>
                    <a:pt x="594" y="335"/>
                    <a:pt x="574" y="219"/>
                    <a:pt x="553" y="103"/>
                  </a:cubicBezTo>
                  <a:cubicBezTo>
                    <a:pt x="496" y="40"/>
                    <a:pt x="413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17"/>
            <p:cNvSpPr/>
            <p:nvPr/>
          </p:nvSpPr>
          <p:spPr>
            <a:xfrm>
              <a:off x="34064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17"/>
            <p:cNvSpPr/>
            <p:nvPr/>
          </p:nvSpPr>
          <p:spPr>
            <a:xfrm>
              <a:off x="34064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17"/>
            <p:cNvSpPr/>
            <p:nvPr/>
          </p:nvSpPr>
          <p:spPr>
            <a:xfrm>
              <a:off x="33674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17"/>
            <p:cNvSpPr/>
            <p:nvPr/>
          </p:nvSpPr>
          <p:spPr>
            <a:xfrm>
              <a:off x="33674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17"/>
            <p:cNvSpPr/>
            <p:nvPr/>
          </p:nvSpPr>
          <p:spPr>
            <a:xfrm>
              <a:off x="332837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17"/>
            <p:cNvSpPr/>
            <p:nvPr/>
          </p:nvSpPr>
          <p:spPr>
            <a:xfrm>
              <a:off x="33674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17"/>
            <p:cNvSpPr/>
            <p:nvPr/>
          </p:nvSpPr>
          <p:spPr>
            <a:xfrm>
              <a:off x="33674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17"/>
            <p:cNvSpPr/>
            <p:nvPr/>
          </p:nvSpPr>
          <p:spPr>
            <a:xfrm>
              <a:off x="33674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17"/>
            <p:cNvSpPr/>
            <p:nvPr/>
          </p:nvSpPr>
          <p:spPr>
            <a:xfrm>
              <a:off x="33674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17"/>
            <p:cNvSpPr/>
            <p:nvPr/>
          </p:nvSpPr>
          <p:spPr>
            <a:xfrm>
              <a:off x="33674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17"/>
            <p:cNvSpPr/>
            <p:nvPr/>
          </p:nvSpPr>
          <p:spPr>
            <a:xfrm>
              <a:off x="328935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17"/>
            <p:cNvSpPr/>
            <p:nvPr/>
          </p:nvSpPr>
          <p:spPr>
            <a:xfrm>
              <a:off x="325032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17"/>
            <p:cNvSpPr/>
            <p:nvPr/>
          </p:nvSpPr>
          <p:spPr>
            <a:xfrm>
              <a:off x="325032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17"/>
            <p:cNvSpPr/>
            <p:nvPr/>
          </p:nvSpPr>
          <p:spPr>
            <a:xfrm>
              <a:off x="325032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17"/>
            <p:cNvSpPr/>
            <p:nvPr/>
          </p:nvSpPr>
          <p:spPr>
            <a:xfrm>
              <a:off x="325032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17"/>
            <p:cNvSpPr/>
            <p:nvPr/>
          </p:nvSpPr>
          <p:spPr>
            <a:xfrm>
              <a:off x="325032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17"/>
            <p:cNvSpPr/>
            <p:nvPr/>
          </p:nvSpPr>
          <p:spPr>
            <a:xfrm>
              <a:off x="325032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17"/>
            <p:cNvSpPr/>
            <p:nvPr/>
          </p:nvSpPr>
          <p:spPr>
            <a:xfrm>
              <a:off x="325032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17"/>
            <p:cNvSpPr/>
            <p:nvPr/>
          </p:nvSpPr>
          <p:spPr>
            <a:xfrm>
              <a:off x="325032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17"/>
            <p:cNvSpPr/>
            <p:nvPr/>
          </p:nvSpPr>
          <p:spPr>
            <a:xfrm>
              <a:off x="321130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17"/>
            <p:cNvSpPr/>
            <p:nvPr/>
          </p:nvSpPr>
          <p:spPr>
            <a:xfrm>
              <a:off x="3211300" y="4555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17"/>
            <p:cNvSpPr/>
            <p:nvPr/>
          </p:nvSpPr>
          <p:spPr>
            <a:xfrm>
              <a:off x="321130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17"/>
            <p:cNvSpPr/>
            <p:nvPr/>
          </p:nvSpPr>
          <p:spPr>
            <a:xfrm>
              <a:off x="3211300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17"/>
            <p:cNvSpPr/>
            <p:nvPr/>
          </p:nvSpPr>
          <p:spPr>
            <a:xfrm>
              <a:off x="3250325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17"/>
            <p:cNvSpPr/>
            <p:nvPr/>
          </p:nvSpPr>
          <p:spPr>
            <a:xfrm>
              <a:off x="3250325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17"/>
            <p:cNvSpPr/>
            <p:nvPr/>
          </p:nvSpPr>
          <p:spPr>
            <a:xfrm>
              <a:off x="328935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17"/>
            <p:cNvSpPr/>
            <p:nvPr/>
          </p:nvSpPr>
          <p:spPr>
            <a:xfrm>
              <a:off x="328935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17"/>
            <p:cNvSpPr/>
            <p:nvPr/>
          </p:nvSpPr>
          <p:spPr>
            <a:xfrm>
              <a:off x="328935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17"/>
            <p:cNvSpPr/>
            <p:nvPr/>
          </p:nvSpPr>
          <p:spPr>
            <a:xfrm>
              <a:off x="328935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17"/>
            <p:cNvSpPr/>
            <p:nvPr/>
          </p:nvSpPr>
          <p:spPr>
            <a:xfrm>
              <a:off x="321130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17"/>
            <p:cNvSpPr/>
            <p:nvPr/>
          </p:nvSpPr>
          <p:spPr>
            <a:xfrm>
              <a:off x="325032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17"/>
            <p:cNvSpPr/>
            <p:nvPr/>
          </p:nvSpPr>
          <p:spPr>
            <a:xfrm>
              <a:off x="328935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17"/>
            <p:cNvSpPr/>
            <p:nvPr/>
          </p:nvSpPr>
          <p:spPr>
            <a:xfrm>
              <a:off x="328935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17"/>
            <p:cNvSpPr/>
            <p:nvPr/>
          </p:nvSpPr>
          <p:spPr>
            <a:xfrm>
              <a:off x="328935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17"/>
            <p:cNvSpPr/>
            <p:nvPr/>
          </p:nvSpPr>
          <p:spPr>
            <a:xfrm>
              <a:off x="325032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17"/>
            <p:cNvSpPr/>
            <p:nvPr/>
          </p:nvSpPr>
          <p:spPr>
            <a:xfrm>
              <a:off x="325032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17"/>
            <p:cNvSpPr/>
            <p:nvPr/>
          </p:nvSpPr>
          <p:spPr>
            <a:xfrm>
              <a:off x="325032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17"/>
            <p:cNvSpPr/>
            <p:nvPr/>
          </p:nvSpPr>
          <p:spPr>
            <a:xfrm>
              <a:off x="3289350" y="4013325"/>
              <a:ext cx="15275" cy="14175"/>
            </a:xfrm>
            <a:custGeom>
              <a:avLst/>
              <a:gdLst/>
              <a:ahLst/>
              <a:cxnLst/>
              <a:rect l="l" t="t" r="r" b="b"/>
              <a:pathLst>
                <a:path w="611" h="567" extrusionOk="0">
                  <a:moveTo>
                    <a:pt x="118" y="0"/>
                  </a:moveTo>
                  <a:cubicBezTo>
                    <a:pt x="47" y="61"/>
                    <a:pt x="1" y="150"/>
                    <a:pt x="1" y="247"/>
                  </a:cubicBezTo>
                  <a:cubicBezTo>
                    <a:pt x="1" y="424"/>
                    <a:pt x="144" y="567"/>
                    <a:pt x="322" y="567"/>
                  </a:cubicBezTo>
                  <a:cubicBezTo>
                    <a:pt x="451" y="567"/>
                    <a:pt x="563" y="490"/>
                    <a:pt x="611" y="379"/>
                  </a:cubicBezTo>
                  <a:cubicBezTo>
                    <a:pt x="448" y="249"/>
                    <a:pt x="285" y="122"/>
                    <a:pt x="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17"/>
            <p:cNvSpPr/>
            <p:nvPr/>
          </p:nvSpPr>
          <p:spPr>
            <a:xfrm>
              <a:off x="3289350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17"/>
            <p:cNvSpPr/>
            <p:nvPr/>
          </p:nvSpPr>
          <p:spPr>
            <a:xfrm>
              <a:off x="3250325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17"/>
            <p:cNvSpPr/>
            <p:nvPr/>
          </p:nvSpPr>
          <p:spPr>
            <a:xfrm>
              <a:off x="3250325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17"/>
            <p:cNvSpPr/>
            <p:nvPr/>
          </p:nvSpPr>
          <p:spPr>
            <a:xfrm>
              <a:off x="289905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17"/>
            <p:cNvSpPr/>
            <p:nvPr/>
          </p:nvSpPr>
          <p:spPr>
            <a:xfrm>
              <a:off x="289905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17"/>
            <p:cNvSpPr/>
            <p:nvPr/>
          </p:nvSpPr>
          <p:spPr>
            <a:xfrm>
              <a:off x="2862000" y="4047150"/>
              <a:ext cx="14100" cy="14425"/>
            </a:xfrm>
            <a:custGeom>
              <a:avLst/>
              <a:gdLst/>
              <a:ahLst/>
              <a:cxnLst/>
              <a:rect l="l" t="t" r="r" b="b"/>
              <a:pathLst>
                <a:path w="564" h="577" extrusionOk="0">
                  <a:moveTo>
                    <a:pt x="436" y="0"/>
                  </a:moveTo>
                  <a:cubicBezTo>
                    <a:pt x="287" y="151"/>
                    <a:pt x="142" y="303"/>
                    <a:pt x="0" y="462"/>
                  </a:cubicBezTo>
                  <a:cubicBezTo>
                    <a:pt x="57" y="531"/>
                    <a:pt x="143" y="576"/>
                    <a:pt x="243" y="576"/>
                  </a:cubicBezTo>
                  <a:cubicBezTo>
                    <a:pt x="421" y="576"/>
                    <a:pt x="564" y="433"/>
                    <a:pt x="564" y="257"/>
                  </a:cubicBezTo>
                  <a:cubicBezTo>
                    <a:pt x="564" y="151"/>
                    <a:pt x="513" y="58"/>
                    <a:pt x="43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17"/>
            <p:cNvSpPr/>
            <p:nvPr/>
          </p:nvSpPr>
          <p:spPr>
            <a:xfrm>
              <a:off x="2899050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17"/>
            <p:cNvSpPr/>
            <p:nvPr/>
          </p:nvSpPr>
          <p:spPr>
            <a:xfrm>
              <a:off x="289905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17"/>
            <p:cNvSpPr/>
            <p:nvPr/>
          </p:nvSpPr>
          <p:spPr>
            <a:xfrm>
              <a:off x="289905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17"/>
            <p:cNvSpPr/>
            <p:nvPr/>
          </p:nvSpPr>
          <p:spPr>
            <a:xfrm>
              <a:off x="289905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17"/>
            <p:cNvSpPr/>
            <p:nvPr/>
          </p:nvSpPr>
          <p:spPr>
            <a:xfrm>
              <a:off x="289905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17"/>
            <p:cNvSpPr/>
            <p:nvPr/>
          </p:nvSpPr>
          <p:spPr>
            <a:xfrm>
              <a:off x="289905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17"/>
            <p:cNvSpPr/>
            <p:nvPr/>
          </p:nvSpPr>
          <p:spPr>
            <a:xfrm>
              <a:off x="286007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17"/>
            <p:cNvSpPr/>
            <p:nvPr/>
          </p:nvSpPr>
          <p:spPr>
            <a:xfrm>
              <a:off x="28600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17"/>
            <p:cNvSpPr/>
            <p:nvPr/>
          </p:nvSpPr>
          <p:spPr>
            <a:xfrm>
              <a:off x="286007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17"/>
            <p:cNvSpPr/>
            <p:nvPr/>
          </p:nvSpPr>
          <p:spPr>
            <a:xfrm>
              <a:off x="28600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17"/>
            <p:cNvSpPr/>
            <p:nvPr/>
          </p:nvSpPr>
          <p:spPr>
            <a:xfrm>
              <a:off x="289905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17"/>
            <p:cNvSpPr/>
            <p:nvPr/>
          </p:nvSpPr>
          <p:spPr>
            <a:xfrm>
              <a:off x="286007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17"/>
            <p:cNvSpPr/>
            <p:nvPr/>
          </p:nvSpPr>
          <p:spPr>
            <a:xfrm>
              <a:off x="286007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17"/>
            <p:cNvSpPr/>
            <p:nvPr/>
          </p:nvSpPr>
          <p:spPr>
            <a:xfrm>
              <a:off x="286007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17"/>
            <p:cNvSpPr/>
            <p:nvPr/>
          </p:nvSpPr>
          <p:spPr>
            <a:xfrm>
              <a:off x="293807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17"/>
            <p:cNvSpPr/>
            <p:nvPr/>
          </p:nvSpPr>
          <p:spPr>
            <a:xfrm>
              <a:off x="293807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17"/>
            <p:cNvSpPr/>
            <p:nvPr/>
          </p:nvSpPr>
          <p:spPr>
            <a:xfrm>
              <a:off x="2938075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17"/>
            <p:cNvSpPr/>
            <p:nvPr/>
          </p:nvSpPr>
          <p:spPr>
            <a:xfrm>
              <a:off x="293807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17"/>
            <p:cNvSpPr/>
            <p:nvPr/>
          </p:nvSpPr>
          <p:spPr>
            <a:xfrm>
              <a:off x="29380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17"/>
            <p:cNvSpPr/>
            <p:nvPr/>
          </p:nvSpPr>
          <p:spPr>
            <a:xfrm>
              <a:off x="293807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17"/>
            <p:cNvSpPr/>
            <p:nvPr/>
          </p:nvSpPr>
          <p:spPr>
            <a:xfrm>
              <a:off x="293807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17"/>
            <p:cNvSpPr/>
            <p:nvPr/>
          </p:nvSpPr>
          <p:spPr>
            <a:xfrm>
              <a:off x="289905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17"/>
            <p:cNvSpPr/>
            <p:nvPr/>
          </p:nvSpPr>
          <p:spPr>
            <a:xfrm>
              <a:off x="289905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17"/>
            <p:cNvSpPr/>
            <p:nvPr/>
          </p:nvSpPr>
          <p:spPr>
            <a:xfrm>
              <a:off x="289905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17"/>
            <p:cNvSpPr/>
            <p:nvPr/>
          </p:nvSpPr>
          <p:spPr>
            <a:xfrm>
              <a:off x="2938075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17"/>
            <p:cNvSpPr/>
            <p:nvPr/>
          </p:nvSpPr>
          <p:spPr>
            <a:xfrm>
              <a:off x="289905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17"/>
            <p:cNvSpPr/>
            <p:nvPr/>
          </p:nvSpPr>
          <p:spPr>
            <a:xfrm>
              <a:off x="289905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17"/>
            <p:cNvSpPr/>
            <p:nvPr/>
          </p:nvSpPr>
          <p:spPr>
            <a:xfrm>
              <a:off x="286007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17"/>
            <p:cNvSpPr/>
            <p:nvPr/>
          </p:nvSpPr>
          <p:spPr>
            <a:xfrm>
              <a:off x="2899825" y="4013325"/>
              <a:ext cx="15275" cy="14175"/>
            </a:xfrm>
            <a:custGeom>
              <a:avLst/>
              <a:gdLst/>
              <a:ahLst/>
              <a:cxnLst/>
              <a:rect l="l" t="t" r="r" b="b"/>
              <a:pathLst>
                <a:path w="611" h="567" extrusionOk="0">
                  <a:moveTo>
                    <a:pt x="493" y="0"/>
                  </a:moveTo>
                  <a:cubicBezTo>
                    <a:pt x="325" y="122"/>
                    <a:pt x="161" y="249"/>
                    <a:pt x="0" y="379"/>
                  </a:cubicBezTo>
                  <a:cubicBezTo>
                    <a:pt x="51" y="490"/>
                    <a:pt x="161" y="567"/>
                    <a:pt x="289" y="567"/>
                  </a:cubicBezTo>
                  <a:cubicBezTo>
                    <a:pt x="467" y="567"/>
                    <a:pt x="610" y="424"/>
                    <a:pt x="610" y="247"/>
                  </a:cubicBezTo>
                  <a:cubicBezTo>
                    <a:pt x="610" y="148"/>
                    <a:pt x="564" y="59"/>
                    <a:pt x="4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17"/>
            <p:cNvSpPr/>
            <p:nvPr/>
          </p:nvSpPr>
          <p:spPr>
            <a:xfrm>
              <a:off x="2782725" y="4317500"/>
              <a:ext cx="15300" cy="16050"/>
            </a:xfrm>
            <a:custGeom>
              <a:avLst/>
              <a:gdLst/>
              <a:ahLst/>
              <a:cxnLst/>
              <a:rect l="l" t="t" r="r" b="b"/>
              <a:pathLst>
                <a:path w="612" h="642" extrusionOk="0">
                  <a:moveTo>
                    <a:pt x="292" y="1"/>
                  </a:moveTo>
                  <a:cubicBezTo>
                    <a:pt x="162" y="1"/>
                    <a:pt x="51" y="77"/>
                    <a:pt x="1" y="189"/>
                  </a:cubicBezTo>
                  <a:cubicBezTo>
                    <a:pt x="19" y="307"/>
                    <a:pt x="37" y="423"/>
                    <a:pt x="58" y="537"/>
                  </a:cubicBezTo>
                  <a:cubicBezTo>
                    <a:pt x="114" y="602"/>
                    <a:pt x="197" y="641"/>
                    <a:pt x="292" y="641"/>
                  </a:cubicBezTo>
                  <a:cubicBezTo>
                    <a:pt x="468" y="641"/>
                    <a:pt x="611" y="498"/>
                    <a:pt x="611" y="322"/>
                  </a:cubicBezTo>
                  <a:cubicBezTo>
                    <a:pt x="611" y="144"/>
                    <a:pt x="468" y="1"/>
                    <a:pt x="2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17"/>
            <p:cNvSpPr/>
            <p:nvPr/>
          </p:nvSpPr>
          <p:spPr>
            <a:xfrm>
              <a:off x="2899825" y="4521525"/>
              <a:ext cx="15275" cy="14225"/>
            </a:xfrm>
            <a:custGeom>
              <a:avLst/>
              <a:gdLst/>
              <a:ahLst/>
              <a:cxnLst/>
              <a:rect l="l" t="t" r="r" b="b"/>
              <a:pathLst>
                <a:path w="611" h="569" extrusionOk="0">
                  <a:moveTo>
                    <a:pt x="289" y="0"/>
                  </a:moveTo>
                  <a:cubicBezTo>
                    <a:pt x="160" y="0"/>
                    <a:pt x="48" y="79"/>
                    <a:pt x="0" y="189"/>
                  </a:cubicBezTo>
                  <a:cubicBezTo>
                    <a:pt x="161" y="318"/>
                    <a:pt x="325" y="445"/>
                    <a:pt x="493" y="568"/>
                  </a:cubicBezTo>
                  <a:cubicBezTo>
                    <a:pt x="565" y="507"/>
                    <a:pt x="610" y="421"/>
                    <a:pt x="610" y="321"/>
                  </a:cubicBezTo>
                  <a:cubicBezTo>
                    <a:pt x="610" y="144"/>
                    <a:pt x="467" y="0"/>
                    <a:pt x="28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17"/>
            <p:cNvSpPr/>
            <p:nvPr/>
          </p:nvSpPr>
          <p:spPr>
            <a:xfrm>
              <a:off x="2862000" y="4487550"/>
              <a:ext cx="14100" cy="14400"/>
            </a:xfrm>
            <a:custGeom>
              <a:avLst/>
              <a:gdLst/>
              <a:ahLst/>
              <a:cxnLst/>
              <a:rect l="l" t="t" r="r" b="b"/>
              <a:pathLst>
                <a:path w="564" h="576" extrusionOk="0">
                  <a:moveTo>
                    <a:pt x="243" y="0"/>
                  </a:moveTo>
                  <a:cubicBezTo>
                    <a:pt x="145" y="0"/>
                    <a:pt x="59" y="45"/>
                    <a:pt x="0" y="115"/>
                  </a:cubicBezTo>
                  <a:cubicBezTo>
                    <a:pt x="142" y="271"/>
                    <a:pt x="287" y="425"/>
                    <a:pt x="436" y="576"/>
                  </a:cubicBezTo>
                  <a:cubicBezTo>
                    <a:pt x="511" y="516"/>
                    <a:pt x="564" y="424"/>
                    <a:pt x="564" y="320"/>
                  </a:cubicBezTo>
                  <a:cubicBezTo>
                    <a:pt x="564" y="143"/>
                    <a:pt x="421" y="0"/>
                    <a:pt x="24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17"/>
            <p:cNvSpPr/>
            <p:nvPr/>
          </p:nvSpPr>
          <p:spPr>
            <a:xfrm>
              <a:off x="29380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17"/>
            <p:cNvSpPr/>
            <p:nvPr/>
          </p:nvSpPr>
          <p:spPr>
            <a:xfrm>
              <a:off x="2788500" y="4351475"/>
              <a:ext cx="9525" cy="15550"/>
            </a:xfrm>
            <a:custGeom>
              <a:avLst/>
              <a:gdLst/>
              <a:ahLst/>
              <a:cxnLst/>
              <a:rect l="l" t="t" r="r" b="b"/>
              <a:pathLst>
                <a:path w="381" h="622" extrusionOk="0">
                  <a:moveTo>
                    <a:pt x="61" y="1"/>
                  </a:moveTo>
                  <a:cubicBezTo>
                    <a:pt x="40" y="1"/>
                    <a:pt x="22" y="4"/>
                    <a:pt x="0" y="7"/>
                  </a:cubicBezTo>
                  <a:cubicBezTo>
                    <a:pt x="52" y="215"/>
                    <a:pt x="106" y="420"/>
                    <a:pt x="168" y="622"/>
                  </a:cubicBezTo>
                  <a:cubicBezTo>
                    <a:pt x="293" y="578"/>
                    <a:pt x="380" y="462"/>
                    <a:pt x="380" y="322"/>
                  </a:cubicBezTo>
                  <a:cubicBezTo>
                    <a:pt x="380" y="145"/>
                    <a:pt x="23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17"/>
            <p:cNvSpPr/>
            <p:nvPr/>
          </p:nvSpPr>
          <p:spPr>
            <a:xfrm>
              <a:off x="27819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17"/>
            <p:cNvSpPr/>
            <p:nvPr/>
          </p:nvSpPr>
          <p:spPr>
            <a:xfrm>
              <a:off x="27819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17"/>
            <p:cNvSpPr/>
            <p:nvPr/>
          </p:nvSpPr>
          <p:spPr>
            <a:xfrm>
              <a:off x="3055950" y="4589525"/>
              <a:ext cx="15125" cy="6575"/>
            </a:xfrm>
            <a:custGeom>
              <a:avLst/>
              <a:gdLst/>
              <a:ahLst/>
              <a:cxnLst/>
              <a:rect l="l" t="t" r="r" b="b"/>
              <a:pathLst>
                <a:path w="605" h="263" extrusionOk="0">
                  <a:moveTo>
                    <a:pt x="290" y="0"/>
                  </a:moveTo>
                  <a:cubicBezTo>
                    <a:pt x="160" y="0"/>
                    <a:pt x="49" y="78"/>
                    <a:pt x="1" y="188"/>
                  </a:cubicBezTo>
                  <a:cubicBezTo>
                    <a:pt x="200" y="217"/>
                    <a:pt x="401" y="241"/>
                    <a:pt x="605" y="262"/>
                  </a:cubicBezTo>
                  <a:cubicBezTo>
                    <a:pt x="576" y="113"/>
                    <a:pt x="447" y="0"/>
                    <a:pt x="29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17"/>
            <p:cNvSpPr/>
            <p:nvPr/>
          </p:nvSpPr>
          <p:spPr>
            <a:xfrm>
              <a:off x="3094225" y="4589525"/>
              <a:ext cx="16025" cy="8050"/>
            </a:xfrm>
            <a:custGeom>
              <a:avLst/>
              <a:gdLst/>
              <a:ahLst/>
              <a:cxnLst/>
              <a:rect l="l" t="t" r="r" b="b"/>
              <a:pathLst>
                <a:path w="641" h="322" extrusionOk="0">
                  <a:moveTo>
                    <a:pt x="321" y="0"/>
                  </a:moveTo>
                  <a:cubicBezTo>
                    <a:pt x="145" y="0"/>
                    <a:pt x="2" y="142"/>
                    <a:pt x="1" y="317"/>
                  </a:cubicBezTo>
                  <a:cubicBezTo>
                    <a:pt x="106" y="320"/>
                    <a:pt x="213" y="321"/>
                    <a:pt x="321" y="321"/>
                  </a:cubicBezTo>
                  <a:cubicBezTo>
                    <a:pt x="428" y="321"/>
                    <a:pt x="534" y="320"/>
                    <a:pt x="641" y="317"/>
                  </a:cubicBezTo>
                  <a:cubicBezTo>
                    <a:pt x="639" y="142"/>
                    <a:pt x="496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17"/>
            <p:cNvSpPr/>
            <p:nvPr/>
          </p:nvSpPr>
          <p:spPr>
            <a:xfrm>
              <a:off x="3406475" y="4317500"/>
              <a:ext cx="15275" cy="16050"/>
            </a:xfrm>
            <a:custGeom>
              <a:avLst/>
              <a:gdLst/>
              <a:ahLst/>
              <a:cxnLst/>
              <a:rect l="l" t="t" r="r" b="b"/>
              <a:pathLst>
                <a:path w="61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13" y="641"/>
                    <a:pt x="496" y="602"/>
                    <a:pt x="553" y="537"/>
                  </a:cubicBezTo>
                  <a:cubicBezTo>
                    <a:pt x="574" y="421"/>
                    <a:pt x="594" y="307"/>
                    <a:pt x="611" y="189"/>
                  </a:cubicBezTo>
                  <a:cubicBezTo>
                    <a:pt x="559" y="77"/>
                    <a:pt x="451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17"/>
            <p:cNvSpPr/>
            <p:nvPr/>
          </p:nvSpPr>
          <p:spPr>
            <a:xfrm>
              <a:off x="3328375" y="4487550"/>
              <a:ext cx="14125" cy="14400"/>
            </a:xfrm>
            <a:custGeom>
              <a:avLst/>
              <a:gdLst/>
              <a:ahLst/>
              <a:cxnLst/>
              <a:rect l="l" t="t" r="r" b="b"/>
              <a:pathLst>
                <a:path w="565" h="576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25"/>
                    <a:pt x="52" y="519"/>
                    <a:pt x="129" y="576"/>
                  </a:cubicBezTo>
                  <a:cubicBezTo>
                    <a:pt x="278" y="425"/>
                    <a:pt x="423" y="273"/>
                    <a:pt x="564" y="115"/>
                  </a:cubicBezTo>
                  <a:cubicBezTo>
                    <a:pt x="506" y="45"/>
                    <a:pt x="420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17"/>
            <p:cNvSpPr/>
            <p:nvPr/>
          </p:nvSpPr>
          <p:spPr>
            <a:xfrm>
              <a:off x="3406475" y="4351475"/>
              <a:ext cx="9525" cy="15550"/>
            </a:xfrm>
            <a:custGeom>
              <a:avLst/>
              <a:gdLst/>
              <a:ahLst/>
              <a:cxnLst/>
              <a:rect l="l" t="t" r="r" b="b"/>
              <a:pathLst>
                <a:path w="381" h="622" extrusionOk="0">
                  <a:moveTo>
                    <a:pt x="320" y="1"/>
                  </a:moveTo>
                  <a:cubicBezTo>
                    <a:pt x="143" y="1"/>
                    <a:pt x="0" y="147"/>
                    <a:pt x="0" y="322"/>
                  </a:cubicBezTo>
                  <a:cubicBezTo>
                    <a:pt x="0" y="460"/>
                    <a:pt x="89" y="578"/>
                    <a:pt x="213" y="622"/>
                  </a:cubicBezTo>
                  <a:cubicBezTo>
                    <a:pt x="273" y="418"/>
                    <a:pt x="330" y="212"/>
                    <a:pt x="380" y="7"/>
                  </a:cubicBezTo>
                  <a:cubicBezTo>
                    <a:pt x="362" y="4"/>
                    <a:pt x="341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17"/>
            <p:cNvSpPr/>
            <p:nvPr/>
          </p:nvSpPr>
          <p:spPr>
            <a:xfrm>
              <a:off x="3133400" y="4589525"/>
              <a:ext cx="15125" cy="6525"/>
            </a:xfrm>
            <a:custGeom>
              <a:avLst/>
              <a:gdLst/>
              <a:ahLst/>
              <a:cxnLst/>
              <a:rect l="l" t="t" r="r" b="b"/>
              <a:pathLst>
                <a:path w="605" h="261" extrusionOk="0">
                  <a:moveTo>
                    <a:pt x="316" y="0"/>
                  </a:moveTo>
                  <a:cubicBezTo>
                    <a:pt x="159" y="0"/>
                    <a:pt x="29" y="112"/>
                    <a:pt x="1" y="261"/>
                  </a:cubicBezTo>
                  <a:cubicBezTo>
                    <a:pt x="204" y="241"/>
                    <a:pt x="406" y="217"/>
                    <a:pt x="605" y="187"/>
                  </a:cubicBezTo>
                  <a:cubicBezTo>
                    <a:pt x="555" y="78"/>
                    <a:pt x="444" y="0"/>
                    <a:pt x="3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17"/>
            <p:cNvSpPr/>
            <p:nvPr/>
          </p:nvSpPr>
          <p:spPr>
            <a:xfrm>
              <a:off x="286007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1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17"/>
            <p:cNvSpPr/>
            <p:nvPr/>
          </p:nvSpPr>
          <p:spPr>
            <a:xfrm>
              <a:off x="3289350" y="4521525"/>
              <a:ext cx="15275" cy="14225"/>
            </a:xfrm>
            <a:custGeom>
              <a:avLst/>
              <a:gdLst/>
              <a:ahLst/>
              <a:cxnLst/>
              <a:rect l="l" t="t" r="r" b="b"/>
              <a:pathLst>
                <a:path w="611" h="569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21"/>
                    <a:pt x="47" y="507"/>
                    <a:pt x="118" y="568"/>
                  </a:cubicBezTo>
                  <a:cubicBezTo>
                    <a:pt x="285" y="445"/>
                    <a:pt x="450" y="318"/>
                    <a:pt x="611" y="189"/>
                  </a:cubicBezTo>
                  <a:cubicBezTo>
                    <a:pt x="563" y="79"/>
                    <a:pt x="451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17"/>
            <p:cNvSpPr/>
            <p:nvPr/>
          </p:nvSpPr>
          <p:spPr>
            <a:xfrm>
              <a:off x="28210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17"/>
            <p:cNvSpPr/>
            <p:nvPr/>
          </p:nvSpPr>
          <p:spPr>
            <a:xfrm>
              <a:off x="28210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17"/>
            <p:cNvSpPr/>
            <p:nvPr/>
          </p:nvSpPr>
          <p:spPr>
            <a:xfrm>
              <a:off x="28210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7"/>
            <p:cNvSpPr/>
            <p:nvPr/>
          </p:nvSpPr>
          <p:spPr>
            <a:xfrm>
              <a:off x="2860075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7"/>
            <p:cNvSpPr/>
            <p:nvPr/>
          </p:nvSpPr>
          <p:spPr>
            <a:xfrm>
              <a:off x="2860075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7"/>
            <p:cNvSpPr/>
            <p:nvPr/>
          </p:nvSpPr>
          <p:spPr>
            <a:xfrm>
              <a:off x="286007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7"/>
            <p:cNvSpPr/>
            <p:nvPr/>
          </p:nvSpPr>
          <p:spPr>
            <a:xfrm>
              <a:off x="28210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7"/>
            <p:cNvSpPr/>
            <p:nvPr/>
          </p:nvSpPr>
          <p:spPr>
            <a:xfrm>
              <a:off x="28210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6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17"/>
            <p:cNvSpPr/>
            <p:nvPr/>
          </p:nvSpPr>
          <p:spPr>
            <a:xfrm>
              <a:off x="28210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17"/>
            <p:cNvSpPr/>
            <p:nvPr/>
          </p:nvSpPr>
          <p:spPr>
            <a:xfrm>
              <a:off x="28210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17"/>
            <p:cNvSpPr/>
            <p:nvPr/>
          </p:nvSpPr>
          <p:spPr>
            <a:xfrm>
              <a:off x="2788500" y="4182050"/>
              <a:ext cx="9525" cy="15500"/>
            </a:xfrm>
            <a:custGeom>
              <a:avLst/>
              <a:gdLst/>
              <a:ahLst/>
              <a:cxnLst/>
              <a:rect l="l" t="t" r="r" b="b"/>
              <a:pathLst>
                <a:path w="381" h="620" extrusionOk="0">
                  <a:moveTo>
                    <a:pt x="168" y="0"/>
                  </a:moveTo>
                  <a:cubicBezTo>
                    <a:pt x="107" y="204"/>
                    <a:pt x="52" y="407"/>
                    <a:pt x="0" y="614"/>
                  </a:cubicBezTo>
                  <a:cubicBezTo>
                    <a:pt x="19" y="618"/>
                    <a:pt x="40" y="620"/>
                    <a:pt x="61" y="620"/>
                  </a:cubicBezTo>
                  <a:cubicBezTo>
                    <a:pt x="237" y="620"/>
                    <a:pt x="380" y="476"/>
                    <a:pt x="380" y="300"/>
                  </a:cubicBezTo>
                  <a:cubicBezTo>
                    <a:pt x="380" y="160"/>
                    <a:pt x="293" y="44"/>
                    <a:pt x="1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17"/>
            <p:cNvSpPr/>
            <p:nvPr/>
          </p:nvSpPr>
          <p:spPr>
            <a:xfrm>
              <a:off x="28210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17"/>
            <p:cNvSpPr/>
            <p:nvPr/>
          </p:nvSpPr>
          <p:spPr>
            <a:xfrm>
              <a:off x="2782725" y="4215525"/>
              <a:ext cx="15300" cy="16050"/>
            </a:xfrm>
            <a:custGeom>
              <a:avLst/>
              <a:gdLst/>
              <a:ahLst/>
              <a:cxnLst/>
              <a:rect l="l" t="t" r="r" b="b"/>
              <a:pathLst>
                <a:path w="612" h="642" extrusionOk="0">
                  <a:moveTo>
                    <a:pt x="292" y="1"/>
                  </a:moveTo>
                  <a:cubicBezTo>
                    <a:pt x="200" y="1"/>
                    <a:pt x="117" y="40"/>
                    <a:pt x="58" y="103"/>
                  </a:cubicBezTo>
                  <a:cubicBezTo>
                    <a:pt x="37" y="221"/>
                    <a:pt x="19" y="335"/>
                    <a:pt x="1" y="453"/>
                  </a:cubicBezTo>
                  <a:cubicBezTo>
                    <a:pt x="51" y="563"/>
                    <a:pt x="162" y="641"/>
                    <a:pt x="292" y="641"/>
                  </a:cubicBezTo>
                  <a:cubicBezTo>
                    <a:pt x="468" y="641"/>
                    <a:pt x="611" y="498"/>
                    <a:pt x="611" y="320"/>
                  </a:cubicBezTo>
                  <a:cubicBezTo>
                    <a:pt x="611" y="144"/>
                    <a:pt x="468" y="1"/>
                    <a:pt x="2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17"/>
            <p:cNvSpPr/>
            <p:nvPr/>
          </p:nvSpPr>
          <p:spPr>
            <a:xfrm>
              <a:off x="28210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17"/>
            <p:cNvSpPr/>
            <p:nvPr/>
          </p:nvSpPr>
          <p:spPr>
            <a:xfrm>
              <a:off x="28210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17"/>
            <p:cNvSpPr/>
            <p:nvPr/>
          </p:nvSpPr>
          <p:spPr>
            <a:xfrm>
              <a:off x="3016175" y="401147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17"/>
            <p:cNvSpPr/>
            <p:nvPr/>
          </p:nvSpPr>
          <p:spPr>
            <a:xfrm>
              <a:off x="3055950" y="3953025"/>
              <a:ext cx="15125" cy="6500"/>
            </a:xfrm>
            <a:custGeom>
              <a:avLst/>
              <a:gdLst/>
              <a:ahLst/>
              <a:cxnLst/>
              <a:rect l="l" t="t" r="r" b="b"/>
              <a:pathLst>
                <a:path w="605" h="260" extrusionOk="0">
                  <a:moveTo>
                    <a:pt x="605" y="0"/>
                  </a:moveTo>
                  <a:lnTo>
                    <a:pt x="605" y="0"/>
                  </a:lnTo>
                  <a:cubicBezTo>
                    <a:pt x="401" y="18"/>
                    <a:pt x="200" y="44"/>
                    <a:pt x="1" y="74"/>
                  </a:cubicBezTo>
                  <a:cubicBezTo>
                    <a:pt x="49" y="182"/>
                    <a:pt x="160" y="259"/>
                    <a:pt x="290" y="259"/>
                  </a:cubicBezTo>
                  <a:cubicBezTo>
                    <a:pt x="447" y="259"/>
                    <a:pt x="576" y="149"/>
                    <a:pt x="60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17"/>
            <p:cNvSpPr/>
            <p:nvPr/>
          </p:nvSpPr>
          <p:spPr>
            <a:xfrm>
              <a:off x="3054925" y="3977350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0"/>
                    <a:pt x="316" y="0"/>
                  </a:cubicBezTo>
                  <a:cubicBezTo>
                    <a:pt x="138" y="5"/>
                    <a:pt x="1" y="154"/>
                    <a:pt x="5" y="330"/>
                  </a:cubicBezTo>
                  <a:cubicBezTo>
                    <a:pt x="11" y="503"/>
                    <a:pt x="154" y="639"/>
                    <a:pt x="326" y="639"/>
                  </a:cubicBezTo>
                  <a:cubicBezTo>
                    <a:pt x="330" y="639"/>
                    <a:pt x="333" y="639"/>
                    <a:pt x="337" y="639"/>
                  </a:cubicBezTo>
                  <a:cubicBezTo>
                    <a:pt x="513" y="633"/>
                    <a:pt x="652" y="486"/>
                    <a:pt x="646" y="309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17"/>
            <p:cNvSpPr/>
            <p:nvPr/>
          </p:nvSpPr>
          <p:spPr>
            <a:xfrm>
              <a:off x="301617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17"/>
            <p:cNvSpPr/>
            <p:nvPr/>
          </p:nvSpPr>
          <p:spPr>
            <a:xfrm>
              <a:off x="3054925" y="4113375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0"/>
                    <a:pt x="316" y="0"/>
                  </a:cubicBezTo>
                  <a:cubicBezTo>
                    <a:pt x="138" y="6"/>
                    <a:pt x="1" y="154"/>
                    <a:pt x="5" y="330"/>
                  </a:cubicBezTo>
                  <a:cubicBezTo>
                    <a:pt x="11" y="503"/>
                    <a:pt x="154" y="639"/>
                    <a:pt x="326" y="639"/>
                  </a:cubicBezTo>
                  <a:cubicBezTo>
                    <a:pt x="330" y="639"/>
                    <a:pt x="333" y="639"/>
                    <a:pt x="337" y="639"/>
                  </a:cubicBezTo>
                  <a:cubicBezTo>
                    <a:pt x="513" y="633"/>
                    <a:pt x="652" y="486"/>
                    <a:pt x="646" y="309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17"/>
            <p:cNvSpPr/>
            <p:nvPr/>
          </p:nvSpPr>
          <p:spPr>
            <a:xfrm>
              <a:off x="3054925" y="4079350"/>
              <a:ext cx="16300" cy="16050"/>
            </a:xfrm>
            <a:custGeom>
              <a:avLst/>
              <a:gdLst/>
              <a:ahLst/>
              <a:cxnLst/>
              <a:rect l="l" t="t" r="r" b="b"/>
              <a:pathLst>
                <a:path w="652" h="642" extrusionOk="0">
                  <a:moveTo>
                    <a:pt x="327" y="1"/>
                  </a:moveTo>
                  <a:cubicBezTo>
                    <a:pt x="323" y="1"/>
                    <a:pt x="320" y="1"/>
                    <a:pt x="316" y="1"/>
                  </a:cubicBezTo>
                  <a:cubicBezTo>
                    <a:pt x="138" y="7"/>
                    <a:pt x="1" y="154"/>
                    <a:pt x="5" y="332"/>
                  </a:cubicBezTo>
                  <a:cubicBezTo>
                    <a:pt x="11" y="505"/>
                    <a:pt x="154" y="641"/>
                    <a:pt x="326" y="641"/>
                  </a:cubicBezTo>
                  <a:cubicBezTo>
                    <a:pt x="330" y="641"/>
                    <a:pt x="333" y="641"/>
                    <a:pt x="337" y="641"/>
                  </a:cubicBezTo>
                  <a:cubicBezTo>
                    <a:pt x="513" y="635"/>
                    <a:pt x="652" y="487"/>
                    <a:pt x="646" y="311"/>
                  </a:cubicBezTo>
                  <a:cubicBezTo>
                    <a:pt x="640" y="137"/>
                    <a:pt x="498" y="1"/>
                    <a:pt x="32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17"/>
            <p:cNvSpPr/>
            <p:nvPr/>
          </p:nvSpPr>
          <p:spPr>
            <a:xfrm>
              <a:off x="3054900" y="4011325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8" y="0"/>
                  </a:moveTo>
                  <a:cubicBezTo>
                    <a:pt x="324" y="0"/>
                    <a:pt x="321" y="0"/>
                    <a:pt x="317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5"/>
                    <a:pt x="155" y="641"/>
                    <a:pt x="327" y="641"/>
                  </a:cubicBezTo>
                  <a:cubicBezTo>
                    <a:pt x="331" y="641"/>
                    <a:pt x="334" y="641"/>
                    <a:pt x="338" y="641"/>
                  </a:cubicBezTo>
                  <a:cubicBezTo>
                    <a:pt x="514" y="635"/>
                    <a:pt x="653" y="487"/>
                    <a:pt x="647" y="309"/>
                  </a:cubicBezTo>
                  <a:cubicBezTo>
                    <a:pt x="641" y="137"/>
                    <a:pt x="499" y="0"/>
                    <a:pt x="32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17"/>
            <p:cNvSpPr/>
            <p:nvPr/>
          </p:nvSpPr>
          <p:spPr>
            <a:xfrm>
              <a:off x="293807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17"/>
            <p:cNvSpPr/>
            <p:nvPr/>
          </p:nvSpPr>
          <p:spPr>
            <a:xfrm>
              <a:off x="3054925" y="4045375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1"/>
                    <a:pt x="316" y="1"/>
                  </a:cubicBezTo>
                  <a:cubicBezTo>
                    <a:pt x="138" y="7"/>
                    <a:pt x="1" y="154"/>
                    <a:pt x="5" y="331"/>
                  </a:cubicBezTo>
                  <a:cubicBezTo>
                    <a:pt x="11" y="503"/>
                    <a:pt x="154" y="640"/>
                    <a:pt x="326" y="640"/>
                  </a:cubicBezTo>
                  <a:cubicBezTo>
                    <a:pt x="330" y="640"/>
                    <a:pt x="333" y="640"/>
                    <a:pt x="337" y="640"/>
                  </a:cubicBezTo>
                  <a:cubicBezTo>
                    <a:pt x="513" y="635"/>
                    <a:pt x="652" y="486"/>
                    <a:pt x="646" y="310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17"/>
            <p:cNvSpPr/>
            <p:nvPr/>
          </p:nvSpPr>
          <p:spPr>
            <a:xfrm>
              <a:off x="301617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17"/>
            <p:cNvSpPr/>
            <p:nvPr/>
          </p:nvSpPr>
          <p:spPr>
            <a:xfrm>
              <a:off x="301617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17"/>
            <p:cNvSpPr/>
            <p:nvPr/>
          </p:nvSpPr>
          <p:spPr>
            <a:xfrm>
              <a:off x="30161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17"/>
            <p:cNvSpPr/>
            <p:nvPr/>
          </p:nvSpPr>
          <p:spPr>
            <a:xfrm>
              <a:off x="30161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17"/>
            <p:cNvSpPr/>
            <p:nvPr/>
          </p:nvSpPr>
          <p:spPr>
            <a:xfrm>
              <a:off x="301617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7"/>
            <p:cNvSpPr/>
            <p:nvPr/>
          </p:nvSpPr>
          <p:spPr>
            <a:xfrm>
              <a:off x="301617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7"/>
            <p:cNvSpPr/>
            <p:nvPr/>
          </p:nvSpPr>
          <p:spPr>
            <a:xfrm>
              <a:off x="301617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7"/>
            <p:cNvSpPr/>
            <p:nvPr/>
          </p:nvSpPr>
          <p:spPr>
            <a:xfrm>
              <a:off x="301617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7"/>
            <p:cNvSpPr/>
            <p:nvPr/>
          </p:nvSpPr>
          <p:spPr>
            <a:xfrm>
              <a:off x="301617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7"/>
            <p:cNvSpPr/>
            <p:nvPr/>
          </p:nvSpPr>
          <p:spPr>
            <a:xfrm>
              <a:off x="3055200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7"/>
            <p:cNvSpPr/>
            <p:nvPr/>
          </p:nvSpPr>
          <p:spPr>
            <a:xfrm>
              <a:off x="305520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7"/>
            <p:cNvSpPr/>
            <p:nvPr/>
          </p:nvSpPr>
          <p:spPr>
            <a:xfrm>
              <a:off x="3055200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7"/>
            <p:cNvSpPr/>
            <p:nvPr/>
          </p:nvSpPr>
          <p:spPr>
            <a:xfrm>
              <a:off x="305520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7"/>
            <p:cNvSpPr/>
            <p:nvPr/>
          </p:nvSpPr>
          <p:spPr>
            <a:xfrm>
              <a:off x="3094125" y="3977450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4"/>
                    <a:pt x="0" y="150"/>
                    <a:pt x="3" y="326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7"/>
                    <a:pt x="646" y="491"/>
                    <a:pt x="643" y="314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7"/>
            <p:cNvSpPr/>
            <p:nvPr/>
          </p:nvSpPr>
          <p:spPr>
            <a:xfrm>
              <a:off x="3094225" y="3951500"/>
              <a:ext cx="16025" cy="8025"/>
            </a:xfrm>
            <a:custGeom>
              <a:avLst/>
              <a:gdLst/>
              <a:ahLst/>
              <a:cxnLst/>
              <a:rect l="l" t="t" r="r" b="b"/>
              <a:pathLst>
                <a:path w="641" h="321" extrusionOk="0">
                  <a:moveTo>
                    <a:pt x="321" y="1"/>
                  </a:moveTo>
                  <a:cubicBezTo>
                    <a:pt x="213" y="1"/>
                    <a:pt x="106" y="2"/>
                    <a:pt x="1" y="4"/>
                  </a:cubicBezTo>
                  <a:cubicBezTo>
                    <a:pt x="2" y="180"/>
                    <a:pt x="145" y="320"/>
                    <a:pt x="321" y="320"/>
                  </a:cubicBezTo>
                  <a:cubicBezTo>
                    <a:pt x="496" y="320"/>
                    <a:pt x="639" y="180"/>
                    <a:pt x="641" y="4"/>
                  </a:cubicBezTo>
                  <a:cubicBezTo>
                    <a:pt x="535" y="2"/>
                    <a:pt x="42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7"/>
            <p:cNvSpPr/>
            <p:nvPr/>
          </p:nvSpPr>
          <p:spPr>
            <a:xfrm>
              <a:off x="3055200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7"/>
            <p:cNvSpPr/>
            <p:nvPr/>
          </p:nvSpPr>
          <p:spPr>
            <a:xfrm>
              <a:off x="3055200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7"/>
            <p:cNvSpPr/>
            <p:nvPr/>
          </p:nvSpPr>
          <p:spPr>
            <a:xfrm>
              <a:off x="305520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7"/>
            <p:cNvSpPr/>
            <p:nvPr/>
          </p:nvSpPr>
          <p:spPr>
            <a:xfrm>
              <a:off x="305520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7"/>
            <p:cNvSpPr/>
            <p:nvPr/>
          </p:nvSpPr>
          <p:spPr>
            <a:xfrm>
              <a:off x="305520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7"/>
            <p:cNvSpPr/>
            <p:nvPr/>
          </p:nvSpPr>
          <p:spPr>
            <a:xfrm>
              <a:off x="305520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7"/>
            <p:cNvSpPr/>
            <p:nvPr/>
          </p:nvSpPr>
          <p:spPr>
            <a:xfrm>
              <a:off x="305520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7"/>
            <p:cNvSpPr/>
            <p:nvPr/>
          </p:nvSpPr>
          <p:spPr>
            <a:xfrm>
              <a:off x="305520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7"/>
            <p:cNvSpPr/>
            <p:nvPr/>
          </p:nvSpPr>
          <p:spPr>
            <a:xfrm>
              <a:off x="305520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7"/>
            <p:cNvSpPr/>
            <p:nvPr/>
          </p:nvSpPr>
          <p:spPr>
            <a:xfrm>
              <a:off x="301617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7"/>
            <p:cNvSpPr/>
            <p:nvPr/>
          </p:nvSpPr>
          <p:spPr>
            <a:xfrm>
              <a:off x="297710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7"/>
            <p:cNvSpPr/>
            <p:nvPr/>
          </p:nvSpPr>
          <p:spPr>
            <a:xfrm>
              <a:off x="2977100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7"/>
            <p:cNvSpPr/>
            <p:nvPr/>
          </p:nvSpPr>
          <p:spPr>
            <a:xfrm>
              <a:off x="2977100" y="404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7"/>
            <p:cNvSpPr/>
            <p:nvPr/>
          </p:nvSpPr>
          <p:spPr>
            <a:xfrm>
              <a:off x="297710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7"/>
            <p:cNvSpPr/>
            <p:nvPr/>
          </p:nvSpPr>
          <p:spPr>
            <a:xfrm>
              <a:off x="297710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7"/>
            <p:cNvSpPr/>
            <p:nvPr/>
          </p:nvSpPr>
          <p:spPr>
            <a:xfrm>
              <a:off x="297710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7"/>
            <p:cNvSpPr/>
            <p:nvPr/>
          </p:nvSpPr>
          <p:spPr>
            <a:xfrm>
              <a:off x="297710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7"/>
            <p:cNvSpPr/>
            <p:nvPr/>
          </p:nvSpPr>
          <p:spPr>
            <a:xfrm>
              <a:off x="297710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7"/>
            <p:cNvSpPr/>
            <p:nvPr/>
          </p:nvSpPr>
          <p:spPr>
            <a:xfrm>
              <a:off x="293807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7"/>
            <p:cNvSpPr/>
            <p:nvPr/>
          </p:nvSpPr>
          <p:spPr>
            <a:xfrm>
              <a:off x="293807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7"/>
            <p:cNvSpPr/>
            <p:nvPr/>
          </p:nvSpPr>
          <p:spPr>
            <a:xfrm>
              <a:off x="2977100" y="3977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7"/>
            <p:cNvSpPr/>
            <p:nvPr/>
          </p:nvSpPr>
          <p:spPr>
            <a:xfrm>
              <a:off x="293807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7"/>
            <p:cNvSpPr/>
            <p:nvPr/>
          </p:nvSpPr>
          <p:spPr>
            <a:xfrm>
              <a:off x="293807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7"/>
            <p:cNvSpPr/>
            <p:nvPr/>
          </p:nvSpPr>
          <p:spPr>
            <a:xfrm>
              <a:off x="2938075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7"/>
            <p:cNvSpPr/>
            <p:nvPr/>
          </p:nvSpPr>
          <p:spPr>
            <a:xfrm>
              <a:off x="2938075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7"/>
            <p:cNvSpPr/>
            <p:nvPr/>
          </p:nvSpPr>
          <p:spPr>
            <a:xfrm>
              <a:off x="297710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7"/>
            <p:cNvSpPr/>
            <p:nvPr/>
          </p:nvSpPr>
          <p:spPr>
            <a:xfrm>
              <a:off x="3094125" y="4011425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6"/>
                    <a:pt x="0" y="152"/>
                    <a:pt x="3" y="328"/>
                  </a:cubicBezTo>
                  <a:cubicBezTo>
                    <a:pt x="7" y="502"/>
                    <a:pt x="148" y="642"/>
                    <a:pt x="322" y="642"/>
                  </a:cubicBezTo>
                  <a:cubicBezTo>
                    <a:pt x="324" y="642"/>
                    <a:pt x="327" y="641"/>
                    <a:pt x="330" y="641"/>
                  </a:cubicBezTo>
                  <a:cubicBezTo>
                    <a:pt x="506" y="638"/>
                    <a:pt x="646" y="492"/>
                    <a:pt x="643" y="316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7"/>
            <p:cNvSpPr/>
            <p:nvPr/>
          </p:nvSpPr>
          <p:spPr>
            <a:xfrm>
              <a:off x="3016175" y="3977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7"/>
            <p:cNvSpPr/>
            <p:nvPr/>
          </p:nvSpPr>
          <p:spPr>
            <a:xfrm>
              <a:off x="297710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7"/>
            <p:cNvSpPr/>
            <p:nvPr/>
          </p:nvSpPr>
          <p:spPr>
            <a:xfrm>
              <a:off x="3016175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7"/>
            <p:cNvSpPr/>
            <p:nvPr/>
          </p:nvSpPr>
          <p:spPr>
            <a:xfrm>
              <a:off x="301617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7"/>
            <p:cNvSpPr/>
            <p:nvPr/>
          </p:nvSpPr>
          <p:spPr>
            <a:xfrm>
              <a:off x="2977100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7"/>
            <p:cNvSpPr/>
            <p:nvPr/>
          </p:nvSpPr>
          <p:spPr>
            <a:xfrm>
              <a:off x="3016175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7"/>
            <p:cNvSpPr/>
            <p:nvPr/>
          </p:nvSpPr>
          <p:spPr>
            <a:xfrm>
              <a:off x="3016175" y="404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7"/>
            <p:cNvSpPr/>
            <p:nvPr/>
          </p:nvSpPr>
          <p:spPr>
            <a:xfrm>
              <a:off x="2977100" y="4555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7"/>
            <p:cNvSpPr/>
            <p:nvPr/>
          </p:nvSpPr>
          <p:spPr>
            <a:xfrm>
              <a:off x="297710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7"/>
            <p:cNvSpPr/>
            <p:nvPr/>
          </p:nvSpPr>
          <p:spPr>
            <a:xfrm>
              <a:off x="297710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7"/>
            <p:cNvSpPr/>
            <p:nvPr/>
          </p:nvSpPr>
          <p:spPr>
            <a:xfrm>
              <a:off x="297710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17"/>
            <p:cNvSpPr/>
            <p:nvPr/>
          </p:nvSpPr>
          <p:spPr>
            <a:xfrm>
              <a:off x="297710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17"/>
            <p:cNvSpPr/>
            <p:nvPr/>
          </p:nvSpPr>
          <p:spPr>
            <a:xfrm>
              <a:off x="301617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1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17"/>
            <p:cNvSpPr/>
            <p:nvPr/>
          </p:nvSpPr>
          <p:spPr>
            <a:xfrm>
              <a:off x="297710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6" name="Google Shape;8116;p17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3657600" cy="52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17" name="Google Shape;8117;p17"/>
          <p:cNvSpPr txBox="1">
            <a:spLocks noGrp="1"/>
          </p:cNvSpPr>
          <p:nvPr>
            <p:ph type="title" idx="2" hasCustomPrompt="1"/>
          </p:nvPr>
        </p:nvSpPr>
        <p:spPr>
          <a:xfrm>
            <a:off x="567600" y="1225575"/>
            <a:ext cx="1098300" cy="5934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18" name="Google Shape;8118;p17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3657600" cy="484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9" name="Google Shape;8119;p17"/>
          <p:cNvSpPr txBox="1">
            <a:spLocks noGrp="1"/>
          </p:cNvSpPr>
          <p:nvPr>
            <p:ph type="title" idx="3"/>
          </p:nvPr>
        </p:nvSpPr>
        <p:spPr>
          <a:xfrm>
            <a:off x="4766400" y="1742775"/>
            <a:ext cx="3657600" cy="52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20" name="Google Shape;8120;p17"/>
          <p:cNvSpPr txBox="1">
            <a:spLocks noGrp="1"/>
          </p:cNvSpPr>
          <p:nvPr>
            <p:ph type="title" idx="4" hasCustomPrompt="1"/>
          </p:nvPr>
        </p:nvSpPr>
        <p:spPr>
          <a:xfrm>
            <a:off x="4614000" y="1225575"/>
            <a:ext cx="1098300" cy="5934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21" name="Google Shape;8121;p17"/>
          <p:cNvSpPr txBox="1">
            <a:spLocks noGrp="1"/>
          </p:cNvSpPr>
          <p:nvPr>
            <p:ph type="subTitle" idx="5"/>
          </p:nvPr>
        </p:nvSpPr>
        <p:spPr>
          <a:xfrm>
            <a:off x="4766400" y="2270475"/>
            <a:ext cx="3657600" cy="484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2" name="Google Shape;8122;p17"/>
          <p:cNvSpPr txBox="1">
            <a:spLocks noGrp="1"/>
          </p:cNvSpPr>
          <p:nvPr>
            <p:ph type="title" idx="6"/>
          </p:nvPr>
        </p:nvSpPr>
        <p:spPr>
          <a:xfrm>
            <a:off x="720000" y="3588700"/>
            <a:ext cx="3657600" cy="52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23" name="Google Shape;8123;p17"/>
          <p:cNvSpPr txBox="1">
            <a:spLocks noGrp="1"/>
          </p:cNvSpPr>
          <p:nvPr>
            <p:ph type="title" idx="7" hasCustomPrompt="1"/>
          </p:nvPr>
        </p:nvSpPr>
        <p:spPr>
          <a:xfrm>
            <a:off x="567600" y="3071725"/>
            <a:ext cx="1098300" cy="5934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24" name="Google Shape;8124;p17"/>
          <p:cNvSpPr txBox="1">
            <a:spLocks noGrp="1"/>
          </p:cNvSpPr>
          <p:nvPr>
            <p:ph type="subTitle" idx="8"/>
          </p:nvPr>
        </p:nvSpPr>
        <p:spPr>
          <a:xfrm>
            <a:off x="720000" y="4116400"/>
            <a:ext cx="3657600" cy="484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5" name="Google Shape;8125;p17"/>
          <p:cNvSpPr txBox="1">
            <a:spLocks noGrp="1"/>
          </p:cNvSpPr>
          <p:nvPr>
            <p:ph type="title" idx="9"/>
          </p:nvPr>
        </p:nvSpPr>
        <p:spPr>
          <a:xfrm>
            <a:off x="4766400" y="3588700"/>
            <a:ext cx="3657600" cy="527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26" name="Google Shape;8126;p17"/>
          <p:cNvSpPr txBox="1">
            <a:spLocks noGrp="1"/>
          </p:cNvSpPr>
          <p:nvPr>
            <p:ph type="title" idx="13" hasCustomPrompt="1"/>
          </p:nvPr>
        </p:nvSpPr>
        <p:spPr>
          <a:xfrm>
            <a:off x="4614000" y="3071725"/>
            <a:ext cx="1098300" cy="5934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27" name="Google Shape;8127;p17"/>
          <p:cNvSpPr txBox="1">
            <a:spLocks noGrp="1"/>
          </p:cNvSpPr>
          <p:nvPr>
            <p:ph type="subTitle" idx="14"/>
          </p:nvPr>
        </p:nvSpPr>
        <p:spPr>
          <a:xfrm>
            <a:off x="4766400" y="4116400"/>
            <a:ext cx="3657600" cy="484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8" name="Google Shape;8128;p17"/>
          <p:cNvSpPr txBox="1">
            <a:spLocks noGrp="1"/>
          </p:cNvSpPr>
          <p:nvPr>
            <p:ph type="title" idx="15"/>
          </p:nvPr>
        </p:nvSpPr>
        <p:spPr>
          <a:xfrm>
            <a:off x="334175" y="291775"/>
            <a:ext cx="8475600" cy="65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0" rIns="36575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29" name="Google Shape;14229;p34"/>
          <p:cNvGrpSpPr/>
          <p:nvPr/>
        </p:nvGrpSpPr>
        <p:grpSpPr>
          <a:xfrm>
            <a:off x="70051" y="76201"/>
            <a:ext cx="640525" cy="646075"/>
            <a:chOff x="2781975" y="3951500"/>
            <a:chExt cx="640525" cy="646075"/>
          </a:xfrm>
        </p:grpSpPr>
        <p:sp>
          <p:nvSpPr>
            <p:cNvPr id="14230" name="Google Shape;14230;p34"/>
            <p:cNvSpPr/>
            <p:nvPr/>
          </p:nvSpPr>
          <p:spPr>
            <a:xfrm>
              <a:off x="317232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1" name="Google Shape;14231;p34"/>
            <p:cNvSpPr/>
            <p:nvPr/>
          </p:nvSpPr>
          <p:spPr>
            <a:xfrm>
              <a:off x="317232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2" name="Google Shape;14232;p34"/>
            <p:cNvSpPr/>
            <p:nvPr/>
          </p:nvSpPr>
          <p:spPr>
            <a:xfrm>
              <a:off x="3133250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3" name="Google Shape;14233;p34"/>
            <p:cNvSpPr/>
            <p:nvPr/>
          </p:nvSpPr>
          <p:spPr>
            <a:xfrm>
              <a:off x="317232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4" name="Google Shape;14234;p34"/>
            <p:cNvSpPr/>
            <p:nvPr/>
          </p:nvSpPr>
          <p:spPr>
            <a:xfrm>
              <a:off x="317232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5" name="Google Shape;14235;p34"/>
            <p:cNvSpPr/>
            <p:nvPr/>
          </p:nvSpPr>
          <p:spPr>
            <a:xfrm>
              <a:off x="317232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7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34"/>
            <p:cNvSpPr/>
            <p:nvPr/>
          </p:nvSpPr>
          <p:spPr>
            <a:xfrm>
              <a:off x="317232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34"/>
            <p:cNvSpPr/>
            <p:nvPr/>
          </p:nvSpPr>
          <p:spPr>
            <a:xfrm>
              <a:off x="317232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6" y="641"/>
                    <a:pt x="641" y="497"/>
                    <a:pt x="641" y="321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34"/>
            <p:cNvSpPr/>
            <p:nvPr/>
          </p:nvSpPr>
          <p:spPr>
            <a:xfrm>
              <a:off x="3172025" y="4045375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1"/>
                    <a:pt x="315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3"/>
                    <a:pt x="154" y="640"/>
                    <a:pt x="325" y="640"/>
                  </a:cubicBezTo>
                  <a:cubicBezTo>
                    <a:pt x="329" y="640"/>
                    <a:pt x="332" y="640"/>
                    <a:pt x="336" y="640"/>
                  </a:cubicBezTo>
                  <a:cubicBezTo>
                    <a:pt x="514" y="635"/>
                    <a:pt x="653" y="486"/>
                    <a:pt x="646" y="310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34"/>
            <p:cNvSpPr/>
            <p:nvPr/>
          </p:nvSpPr>
          <p:spPr>
            <a:xfrm>
              <a:off x="3172025" y="4011325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6" y="0"/>
                  </a:moveTo>
                  <a:cubicBezTo>
                    <a:pt x="322" y="0"/>
                    <a:pt x="319" y="0"/>
                    <a:pt x="315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5"/>
                    <a:pt x="154" y="641"/>
                    <a:pt x="325" y="641"/>
                  </a:cubicBezTo>
                  <a:cubicBezTo>
                    <a:pt x="329" y="641"/>
                    <a:pt x="332" y="641"/>
                    <a:pt x="336" y="641"/>
                  </a:cubicBezTo>
                  <a:cubicBezTo>
                    <a:pt x="514" y="635"/>
                    <a:pt x="653" y="487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34"/>
            <p:cNvSpPr/>
            <p:nvPr/>
          </p:nvSpPr>
          <p:spPr>
            <a:xfrm>
              <a:off x="3172025" y="3977350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0"/>
                    <a:pt x="315" y="0"/>
                  </a:cubicBezTo>
                  <a:cubicBezTo>
                    <a:pt x="139" y="5"/>
                    <a:pt x="0" y="154"/>
                    <a:pt x="6" y="330"/>
                  </a:cubicBezTo>
                  <a:cubicBezTo>
                    <a:pt x="12" y="503"/>
                    <a:pt x="154" y="639"/>
                    <a:pt x="325" y="639"/>
                  </a:cubicBezTo>
                  <a:cubicBezTo>
                    <a:pt x="329" y="639"/>
                    <a:pt x="332" y="639"/>
                    <a:pt x="336" y="639"/>
                  </a:cubicBezTo>
                  <a:cubicBezTo>
                    <a:pt x="514" y="633"/>
                    <a:pt x="653" y="486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34"/>
            <p:cNvSpPr/>
            <p:nvPr/>
          </p:nvSpPr>
          <p:spPr>
            <a:xfrm>
              <a:off x="3133250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34"/>
            <p:cNvSpPr/>
            <p:nvPr/>
          </p:nvSpPr>
          <p:spPr>
            <a:xfrm>
              <a:off x="3172025" y="4113375"/>
              <a:ext cx="16325" cy="16000"/>
            </a:xfrm>
            <a:custGeom>
              <a:avLst/>
              <a:gdLst/>
              <a:ahLst/>
              <a:cxnLst/>
              <a:rect l="l" t="t" r="r" b="b"/>
              <a:pathLst>
                <a:path w="653" h="640" extrusionOk="0">
                  <a:moveTo>
                    <a:pt x="326" y="0"/>
                  </a:moveTo>
                  <a:cubicBezTo>
                    <a:pt x="322" y="0"/>
                    <a:pt x="319" y="0"/>
                    <a:pt x="315" y="0"/>
                  </a:cubicBezTo>
                  <a:cubicBezTo>
                    <a:pt x="139" y="6"/>
                    <a:pt x="0" y="154"/>
                    <a:pt x="6" y="330"/>
                  </a:cubicBezTo>
                  <a:cubicBezTo>
                    <a:pt x="12" y="503"/>
                    <a:pt x="154" y="639"/>
                    <a:pt x="325" y="639"/>
                  </a:cubicBezTo>
                  <a:cubicBezTo>
                    <a:pt x="329" y="639"/>
                    <a:pt x="332" y="639"/>
                    <a:pt x="336" y="639"/>
                  </a:cubicBezTo>
                  <a:cubicBezTo>
                    <a:pt x="514" y="633"/>
                    <a:pt x="653" y="486"/>
                    <a:pt x="646" y="309"/>
                  </a:cubicBezTo>
                  <a:cubicBezTo>
                    <a:pt x="641" y="137"/>
                    <a:pt x="499" y="0"/>
                    <a:pt x="32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34"/>
            <p:cNvSpPr/>
            <p:nvPr/>
          </p:nvSpPr>
          <p:spPr>
            <a:xfrm>
              <a:off x="3172025" y="4079350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6" y="1"/>
                  </a:moveTo>
                  <a:cubicBezTo>
                    <a:pt x="322" y="1"/>
                    <a:pt x="319" y="1"/>
                    <a:pt x="315" y="1"/>
                  </a:cubicBezTo>
                  <a:cubicBezTo>
                    <a:pt x="139" y="7"/>
                    <a:pt x="0" y="154"/>
                    <a:pt x="6" y="332"/>
                  </a:cubicBezTo>
                  <a:cubicBezTo>
                    <a:pt x="12" y="505"/>
                    <a:pt x="154" y="641"/>
                    <a:pt x="325" y="641"/>
                  </a:cubicBezTo>
                  <a:cubicBezTo>
                    <a:pt x="329" y="641"/>
                    <a:pt x="332" y="641"/>
                    <a:pt x="336" y="641"/>
                  </a:cubicBezTo>
                  <a:cubicBezTo>
                    <a:pt x="514" y="635"/>
                    <a:pt x="653" y="487"/>
                    <a:pt x="646" y="310"/>
                  </a:cubicBezTo>
                  <a:cubicBezTo>
                    <a:pt x="641" y="137"/>
                    <a:pt x="499" y="1"/>
                    <a:pt x="3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34"/>
            <p:cNvSpPr/>
            <p:nvPr/>
          </p:nvSpPr>
          <p:spPr>
            <a:xfrm>
              <a:off x="317232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34"/>
            <p:cNvSpPr/>
            <p:nvPr/>
          </p:nvSpPr>
          <p:spPr>
            <a:xfrm>
              <a:off x="317232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34"/>
            <p:cNvSpPr/>
            <p:nvPr/>
          </p:nvSpPr>
          <p:spPr>
            <a:xfrm>
              <a:off x="317232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4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7" name="Google Shape;14247;p34"/>
            <p:cNvSpPr/>
            <p:nvPr/>
          </p:nvSpPr>
          <p:spPr>
            <a:xfrm>
              <a:off x="321130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8" name="Google Shape;14248;p34"/>
            <p:cNvSpPr/>
            <p:nvPr/>
          </p:nvSpPr>
          <p:spPr>
            <a:xfrm>
              <a:off x="321130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34"/>
            <p:cNvSpPr/>
            <p:nvPr/>
          </p:nvSpPr>
          <p:spPr>
            <a:xfrm>
              <a:off x="321130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34"/>
            <p:cNvSpPr/>
            <p:nvPr/>
          </p:nvSpPr>
          <p:spPr>
            <a:xfrm>
              <a:off x="321130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34"/>
            <p:cNvSpPr/>
            <p:nvPr/>
          </p:nvSpPr>
          <p:spPr>
            <a:xfrm>
              <a:off x="321130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2" name="Google Shape;14252;p34"/>
            <p:cNvSpPr/>
            <p:nvPr/>
          </p:nvSpPr>
          <p:spPr>
            <a:xfrm>
              <a:off x="317232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34"/>
            <p:cNvSpPr/>
            <p:nvPr/>
          </p:nvSpPr>
          <p:spPr>
            <a:xfrm>
              <a:off x="321130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34"/>
            <p:cNvSpPr/>
            <p:nvPr/>
          </p:nvSpPr>
          <p:spPr>
            <a:xfrm>
              <a:off x="321130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34"/>
            <p:cNvSpPr/>
            <p:nvPr/>
          </p:nvSpPr>
          <p:spPr>
            <a:xfrm>
              <a:off x="317232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34"/>
            <p:cNvSpPr/>
            <p:nvPr/>
          </p:nvSpPr>
          <p:spPr>
            <a:xfrm>
              <a:off x="321130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34"/>
            <p:cNvSpPr/>
            <p:nvPr/>
          </p:nvSpPr>
          <p:spPr>
            <a:xfrm>
              <a:off x="3211300" y="3977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34"/>
            <p:cNvSpPr/>
            <p:nvPr/>
          </p:nvSpPr>
          <p:spPr>
            <a:xfrm>
              <a:off x="317232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4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34"/>
            <p:cNvSpPr/>
            <p:nvPr/>
          </p:nvSpPr>
          <p:spPr>
            <a:xfrm>
              <a:off x="321130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0" name="Google Shape;14260;p34"/>
            <p:cNvSpPr/>
            <p:nvPr/>
          </p:nvSpPr>
          <p:spPr>
            <a:xfrm>
              <a:off x="3211300" y="404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1" name="Google Shape;14261;p34"/>
            <p:cNvSpPr/>
            <p:nvPr/>
          </p:nvSpPr>
          <p:spPr>
            <a:xfrm>
              <a:off x="3211300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2" name="Google Shape;14262;p34"/>
            <p:cNvSpPr/>
            <p:nvPr/>
          </p:nvSpPr>
          <p:spPr>
            <a:xfrm>
              <a:off x="3133250" y="401147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3" name="Google Shape;14263;p34"/>
            <p:cNvSpPr/>
            <p:nvPr/>
          </p:nvSpPr>
          <p:spPr>
            <a:xfrm>
              <a:off x="309422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4" name="Google Shape;14264;p34"/>
            <p:cNvSpPr/>
            <p:nvPr/>
          </p:nvSpPr>
          <p:spPr>
            <a:xfrm>
              <a:off x="309422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5" name="Google Shape;14265;p34"/>
            <p:cNvSpPr/>
            <p:nvPr/>
          </p:nvSpPr>
          <p:spPr>
            <a:xfrm>
              <a:off x="309422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6" name="Google Shape;14266;p34"/>
            <p:cNvSpPr/>
            <p:nvPr/>
          </p:nvSpPr>
          <p:spPr>
            <a:xfrm>
              <a:off x="309422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7" name="Google Shape;14267;p34"/>
            <p:cNvSpPr/>
            <p:nvPr/>
          </p:nvSpPr>
          <p:spPr>
            <a:xfrm>
              <a:off x="309422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8" name="Google Shape;14268;p34"/>
            <p:cNvSpPr/>
            <p:nvPr/>
          </p:nvSpPr>
          <p:spPr>
            <a:xfrm>
              <a:off x="309422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9" name="Google Shape;14269;p34"/>
            <p:cNvSpPr/>
            <p:nvPr/>
          </p:nvSpPr>
          <p:spPr>
            <a:xfrm>
              <a:off x="309422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1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0" name="Google Shape;14270;p34"/>
            <p:cNvSpPr/>
            <p:nvPr/>
          </p:nvSpPr>
          <p:spPr>
            <a:xfrm>
              <a:off x="309422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1" name="Google Shape;14271;p34"/>
            <p:cNvSpPr/>
            <p:nvPr/>
          </p:nvSpPr>
          <p:spPr>
            <a:xfrm>
              <a:off x="3133400" y="3952975"/>
              <a:ext cx="15125" cy="6550"/>
            </a:xfrm>
            <a:custGeom>
              <a:avLst/>
              <a:gdLst/>
              <a:ahLst/>
              <a:cxnLst/>
              <a:rect l="l" t="t" r="r" b="b"/>
              <a:pathLst>
                <a:path w="605" h="262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151"/>
                    <a:pt x="159" y="261"/>
                    <a:pt x="316" y="261"/>
                  </a:cubicBezTo>
                  <a:cubicBezTo>
                    <a:pt x="445" y="261"/>
                    <a:pt x="557" y="184"/>
                    <a:pt x="605" y="73"/>
                  </a:cubicBezTo>
                  <a:cubicBezTo>
                    <a:pt x="406" y="46"/>
                    <a:pt x="204" y="20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2" name="Google Shape;14272;p34"/>
            <p:cNvSpPr/>
            <p:nvPr/>
          </p:nvSpPr>
          <p:spPr>
            <a:xfrm>
              <a:off x="3094125" y="4113475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4"/>
                    <a:pt x="0" y="150"/>
                    <a:pt x="3" y="328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8"/>
                    <a:pt x="646" y="492"/>
                    <a:pt x="643" y="314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3" name="Google Shape;14273;p34"/>
            <p:cNvSpPr/>
            <p:nvPr/>
          </p:nvSpPr>
          <p:spPr>
            <a:xfrm>
              <a:off x="3094125" y="4079500"/>
              <a:ext cx="16175" cy="16000"/>
            </a:xfrm>
            <a:custGeom>
              <a:avLst/>
              <a:gdLst/>
              <a:ahLst/>
              <a:cxnLst/>
              <a:rect l="l" t="t" r="r" b="b"/>
              <a:pathLst>
                <a:path w="647" h="640" extrusionOk="0">
                  <a:moveTo>
                    <a:pt x="326" y="1"/>
                  </a:moveTo>
                  <a:cubicBezTo>
                    <a:pt x="323" y="1"/>
                    <a:pt x="321" y="1"/>
                    <a:pt x="318" y="1"/>
                  </a:cubicBezTo>
                  <a:cubicBezTo>
                    <a:pt x="140" y="4"/>
                    <a:pt x="0" y="150"/>
                    <a:pt x="3" y="326"/>
                  </a:cubicBezTo>
                  <a:cubicBezTo>
                    <a:pt x="7" y="500"/>
                    <a:pt x="149" y="640"/>
                    <a:pt x="322" y="640"/>
                  </a:cubicBezTo>
                  <a:cubicBezTo>
                    <a:pt x="325" y="640"/>
                    <a:pt x="327" y="640"/>
                    <a:pt x="330" y="640"/>
                  </a:cubicBezTo>
                  <a:cubicBezTo>
                    <a:pt x="506" y="637"/>
                    <a:pt x="646" y="490"/>
                    <a:pt x="643" y="314"/>
                  </a:cubicBezTo>
                  <a:cubicBezTo>
                    <a:pt x="640" y="141"/>
                    <a:pt x="499" y="1"/>
                    <a:pt x="3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4274;p34"/>
            <p:cNvSpPr/>
            <p:nvPr/>
          </p:nvSpPr>
          <p:spPr>
            <a:xfrm>
              <a:off x="309422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1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4275;p34"/>
            <p:cNvSpPr/>
            <p:nvPr/>
          </p:nvSpPr>
          <p:spPr>
            <a:xfrm>
              <a:off x="309422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6" name="Google Shape;14276;p34"/>
            <p:cNvSpPr/>
            <p:nvPr/>
          </p:nvSpPr>
          <p:spPr>
            <a:xfrm>
              <a:off x="309422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1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1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7" name="Google Shape;14277;p34"/>
            <p:cNvSpPr/>
            <p:nvPr/>
          </p:nvSpPr>
          <p:spPr>
            <a:xfrm>
              <a:off x="3133250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8" name="Google Shape;14278;p34"/>
            <p:cNvSpPr/>
            <p:nvPr/>
          </p:nvSpPr>
          <p:spPr>
            <a:xfrm>
              <a:off x="309422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1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9" name="Google Shape;14279;p34"/>
            <p:cNvSpPr/>
            <p:nvPr/>
          </p:nvSpPr>
          <p:spPr>
            <a:xfrm>
              <a:off x="309422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1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0" name="Google Shape;14280;p34"/>
            <p:cNvSpPr/>
            <p:nvPr/>
          </p:nvSpPr>
          <p:spPr>
            <a:xfrm>
              <a:off x="31332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1" name="Google Shape;14281;p34"/>
            <p:cNvSpPr/>
            <p:nvPr/>
          </p:nvSpPr>
          <p:spPr>
            <a:xfrm>
              <a:off x="31332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2" name="Google Shape;14282;p34"/>
            <p:cNvSpPr/>
            <p:nvPr/>
          </p:nvSpPr>
          <p:spPr>
            <a:xfrm>
              <a:off x="31332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3" name="Google Shape;14283;p34"/>
            <p:cNvSpPr/>
            <p:nvPr/>
          </p:nvSpPr>
          <p:spPr>
            <a:xfrm>
              <a:off x="31332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4" name="Google Shape;14284;p34"/>
            <p:cNvSpPr/>
            <p:nvPr/>
          </p:nvSpPr>
          <p:spPr>
            <a:xfrm>
              <a:off x="3133250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5" name="Google Shape;14285;p34"/>
            <p:cNvSpPr/>
            <p:nvPr/>
          </p:nvSpPr>
          <p:spPr>
            <a:xfrm>
              <a:off x="31332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6" name="Google Shape;14286;p34"/>
            <p:cNvSpPr/>
            <p:nvPr/>
          </p:nvSpPr>
          <p:spPr>
            <a:xfrm>
              <a:off x="31332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7" name="Google Shape;14287;p34"/>
            <p:cNvSpPr/>
            <p:nvPr/>
          </p:nvSpPr>
          <p:spPr>
            <a:xfrm>
              <a:off x="3133250" y="404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8" name="Google Shape;14288;p34"/>
            <p:cNvSpPr/>
            <p:nvPr/>
          </p:nvSpPr>
          <p:spPr>
            <a:xfrm>
              <a:off x="3133250" y="3977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9" name="Google Shape;14289;p34"/>
            <p:cNvSpPr/>
            <p:nvPr/>
          </p:nvSpPr>
          <p:spPr>
            <a:xfrm>
              <a:off x="3133250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0" name="Google Shape;14290;p34"/>
            <p:cNvSpPr/>
            <p:nvPr/>
          </p:nvSpPr>
          <p:spPr>
            <a:xfrm>
              <a:off x="321130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1" name="Google Shape;14291;p34"/>
            <p:cNvSpPr/>
            <p:nvPr/>
          </p:nvSpPr>
          <p:spPr>
            <a:xfrm>
              <a:off x="31332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2" name="Google Shape;14292;p34"/>
            <p:cNvSpPr/>
            <p:nvPr/>
          </p:nvSpPr>
          <p:spPr>
            <a:xfrm>
              <a:off x="31332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3" name="Google Shape;14293;p34"/>
            <p:cNvSpPr/>
            <p:nvPr/>
          </p:nvSpPr>
          <p:spPr>
            <a:xfrm>
              <a:off x="31332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4" name="Google Shape;14294;p34"/>
            <p:cNvSpPr/>
            <p:nvPr/>
          </p:nvSpPr>
          <p:spPr>
            <a:xfrm>
              <a:off x="31332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5" name="Google Shape;14295;p34"/>
            <p:cNvSpPr/>
            <p:nvPr/>
          </p:nvSpPr>
          <p:spPr>
            <a:xfrm>
              <a:off x="33674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6" name="Google Shape;14296;p34"/>
            <p:cNvSpPr/>
            <p:nvPr/>
          </p:nvSpPr>
          <p:spPr>
            <a:xfrm>
              <a:off x="332837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7" name="Google Shape;14297;p34"/>
            <p:cNvSpPr/>
            <p:nvPr/>
          </p:nvSpPr>
          <p:spPr>
            <a:xfrm>
              <a:off x="33283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8" name="Google Shape;14298;p34"/>
            <p:cNvSpPr/>
            <p:nvPr/>
          </p:nvSpPr>
          <p:spPr>
            <a:xfrm>
              <a:off x="33283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9" name="Google Shape;14299;p34"/>
            <p:cNvSpPr/>
            <p:nvPr/>
          </p:nvSpPr>
          <p:spPr>
            <a:xfrm>
              <a:off x="332837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0" name="Google Shape;14300;p34"/>
            <p:cNvSpPr/>
            <p:nvPr/>
          </p:nvSpPr>
          <p:spPr>
            <a:xfrm>
              <a:off x="332837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1" name="Google Shape;14301;p34"/>
            <p:cNvSpPr/>
            <p:nvPr/>
          </p:nvSpPr>
          <p:spPr>
            <a:xfrm>
              <a:off x="332837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2" name="Google Shape;14302;p34"/>
            <p:cNvSpPr/>
            <p:nvPr/>
          </p:nvSpPr>
          <p:spPr>
            <a:xfrm>
              <a:off x="332837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3" name="Google Shape;14303;p34"/>
            <p:cNvSpPr/>
            <p:nvPr/>
          </p:nvSpPr>
          <p:spPr>
            <a:xfrm>
              <a:off x="332837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4" name="Google Shape;14304;p34"/>
            <p:cNvSpPr/>
            <p:nvPr/>
          </p:nvSpPr>
          <p:spPr>
            <a:xfrm>
              <a:off x="328935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5" name="Google Shape;14305;p34"/>
            <p:cNvSpPr/>
            <p:nvPr/>
          </p:nvSpPr>
          <p:spPr>
            <a:xfrm>
              <a:off x="328935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6" name="Google Shape;14306;p34"/>
            <p:cNvSpPr/>
            <p:nvPr/>
          </p:nvSpPr>
          <p:spPr>
            <a:xfrm>
              <a:off x="328935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7" name="Google Shape;14307;p34"/>
            <p:cNvSpPr/>
            <p:nvPr/>
          </p:nvSpPr>
          <p:spPr>
            <a:xfrm>
              <a:off x="328935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8" name="Google Shape;14308;p34"/>
            <p:cNvSpPr/>
            <p:nvPr/>
          </p:nvSpPr>
          <p:spPr>
            <a:xfrm>
              <a:off x="328935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9" name="Google Shape;14309;p34"/>
            <p:cNvSpPr/>
            <p:nvPr/>
          </p:nvSpPr>
          <p:spPr>
            <a:xfrm>
              <a:off x="332837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0" name="Google Shape;14310;p34"/>
            <p:cNvSpPr/>
            <p:nvPr/>
          </p:nvSpPr>
          <p:spPr>
            <a:xfrm>
              <a:off x="332837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1" name="Google Shape;14311;p34"/>
            <p:cNvSpPr/>
            <p:nvPr/>
          </p:nvSpPr>
          <p:spPr>
            <a:xfrm>
              <a:off x="3328375" y="4047150"/>
              <a:ext cx="14125" cy="14425"/>
            </a:xfrm>
            <a:custGeom>
              <a:avLst/>
              <a:gdLst/>
              <a:ahLst/>
              <a:cxnLst/>
              <a:rect l="l" t="t" r="r" b="b"/>
              <a:pathLst>
                <a:path w="565" h="577" extrusionOk="0">
                  <a:moveTo>
                    <a:pt x="129" y="0"/>
                  </a:moveTo>
                  <a:cubicBezTo>
                    <a:pt x="52" y="58"/>
                    <a:pt x="1" y="151"/>
                    <a:pt x="1" y="257"/>
                  </a:cubicBezTo>
                  <a:cubicBezTo>
                    <a:pt x="1" y="433"/>
                    <a:pt x="144" y="576"/>
                    <a:pt x="322" y="576"/>
                  </a:cubicBezTo>
                  <a:cubicBezTo>
                    <a:pt x="420" y="576"/>
                    <a:pt x="506" y="531"/>
                    <a:pt x="564" y="462"/>
                  </a:cubicBezTo>
                  <a:cubicBezTo>
                    <a:pt x="423" y="305"/>
                    <a:pt x="278" y="151"/>
                    <a:pt x="12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2" name="Google Shape;14312;p34"/>
            <p:cNvSpPr/>
            <p:nvPr/>
          </p:nvSpPr>
          <p:spPr>
            <a:xfrm>
              <a:off x="332837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3" name="Google Shape;14313;p34"/>
            <p:cNvSpPr/>
            <p:nvPr/>
          </p:nvSpPr>
          <p:spPr>
            <a:xfrm>
              <a:off x="33674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4" name="Google Shape;14314;p34"/>
            <p:cNvSpPr/>
            <p:nvPr/>
          </p:nvSpPr>
          <p:spPr>
            <a:xfrm>
              <a:off x="3406475" y="4182050"/>
              <a:ext cx="9525" cy="15500"/>
            </a:xfrm>
            <a:custGeom>
              <a:avLst/>
              <a:gdLst/>
              <a:ahLst/>
              <a:cxnLst/>
              <a:rect l="l" t="t" r="r" b="b"/>
              <a:pathLst>
                <a:path w="381" h="620" extrusionOk="0">
                  <a:moveTo>
                    <a:pt x="213" y="0"/>
                  </a:moveTo>
                  <a:cubicBezTo>
                    <a:pt x="89" y="44"/>
                    <a:pt x="0" y="160"/>
                    <a:pt x="0" y="300"/>
                  </a:cubicBezTo>
                  <a:cubicBezTo>
                    <a:pt x="0" y="476"/>
                    <a:pt x="143" y="620"/>
                    <a:pt x="320" y="620"/>
                  </a:cubicBezTo>
                  <a:cubicBezTo>
                    <a:pt x="341" y="620"/>
                    <a:pt x="360" y="618"/>
                    <a:pt x="380" y="614"/>
                  </a:cubicBezTo>
                  <a:cubicBezTo>
                    <a:pt x="330" y="407"/>
                    <a:pt x="275" y="202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5" name="Google Shape;14315;p34"/>
            <p:cNvSpPr/>
            <p:nvPr/>
          </p:nvSpPr>
          <p:spPr>
            <a:xfrm>
              <a:off x="33674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6" name="Google Shape;14316;p34"/>
            <p:cNvSpPr/>
            <p:nvPr/>
          </p:nvSpPr>
          <p:spPr>
            <a:xfrm>
              <a:off x="3094125" y="4045500"/>
              <a:ext cx="16175" cy="16025"/>
            </a:xfrm>
            <a:custGeom>
              <a:avLst/>
              <a:gdLst/>
              <a:ahLst/>
              <a:cxnLst/>
              <a:rect l="l" t="t" r="r" b="b"/>
              <a:pathLst>
                <a:path w="647" h="641" extrusionOk="0">
                  <a:moveTo>
                    <a:pt x="324" y="0"/>
                  </a:moveTo>
                  <a:cubicBezTo>
                    <a:pt x="322" y="0"/>
                    <a:pt x="320" y="0"/>
                    <a:pt x="318" y="0"/>
                  </a:cubicBezTo>
                  <a:cubicBezTo>
                    <a:pt x="140" y="3"/>
                    <a:pt x="0" y="149"/>
                    <a:pt x="3" y="327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8"/>
                    <a:pt x="646" y="491"/>
                    <a:pt x="643" y="314"/>
                  </a:cubicBezTo>
                  <a:cubicBezTo>
                    <a:pt x="640" y="139"/>
                    <a:pt x="497" y="0"/>
                    <a:pt x="3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7" name="Google Shape;14317;p34"/>
            <p:cNvSpPr/>
            <p:nvPr/>
          </p:nvSpPr>
          <p:spPr>
            <a:xfrm>
              <a:off x="3406475" y="4215525"/>
              <a:ext cx="15275" cy="16050"/>
            </a:xfrm>
            <a:custGeom>
              <a:avLst/>
              <a:gdLst/>
              <a:ahLst/>
              <a:cxnLst/>
              <a:rect l="l" t="t" r="r" b="b"/>
              <a:pathLst>
                <a:path w="61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51" y="641"/>
                    <a:pt x="561" y="563"/>
                    <a:pt x="611" y="453"/>
                  </a:cubicBezTo>
                  <a:cubicBezTo>
                    <a:pt x="594" y="335"/>
                    <a:pt x="574" y="219"/>
                    <a:pt x="553" y="103"/>
                  </a:cubicBezTo>
                  <a:cubicBezTo>
                    <a:pt x="496" y="40"/>
                    <a:pt x="413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8" name="Google Shape;14318;p34"/>
            <p:cNvSpPr/>
            <p:nvPr/>
          </p:nvSpPr>
          <p:spPr>
            <a:xfrm>
              <a:off x="34064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9" name="Google Shape;14319;p34"/>
            <p:cNvSpPr/>
            <p:nvPr/>
          </p:nvSpPr>
          <p:spPr>
            <a:xfrm>
              <a:off x="34064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0" name="Google Shape;14320;p34"/>
            <p:cNvSpPr/>
            <p:nvPr/>
          </p:nvSpPr>
          <p:spPr>
            <a:xfrm>
              <a:off x="33674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1" name="Google Shape;14321;p34"/>
            <p:cNvSpPr/>
            <p:nvPr/>
          </p:nvSpPr>
          <p:spPr>
            <a:xfrm>
              <a:off x="33674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2" name="Google Shape;14322;p34"/>
            <p:cNvSpPr/>
            <p:nvPr/>
          </p:nvSpPr>
          <p:spPr>
            <a:xfrm>
              <a:off x="332837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3" name="Google Shape;14323;p34"/>
            <p:cNvSpPr/>
            <p:nvPr/>
          </p:nvSpPr>
          <p:spPr>
            <a:xfrm>
              <a:off x="33674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4" name="Google Shape;14324;p34"/>
            <p:cNvSpPr/>
            <p:nvPr/>
          </p:nvSpPr>
          <p:spPr>
            <a:xfrm>
              <a:off x="33674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5" name="Google Shape;14325;p34"/>
            <p:cNvSpPr/>
            <p:nvPr/>
          </p:nvSpPr>
          <p:spPr>
            <a:xfrm>
              <a:off x="33674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6" name="Google Shape;14326;p34"/>
            <p:cNvSpPr/>
            <p:nvPr/>
          </p:nvSpPr>
          <p:spPr>
            <a:xfrm>
              <a:off x="33674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7" name="Google Shape;14327;p34"/>
            <p:cNvSpPr/>
            <p:nvPr/>
          </p:nvSpPr>
          <p:spPr>
            <a:xfrm>
              <a:off x="33674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8" name="Google Shape;14328;p34"/>
            <p:cNvSpPr/>
            <p:nvPr/>
          </p:nvSpPr>
          <p:spPr>
            <a:xfrm>
              <a:off x="328935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9" name="Google Shape;14329;p34"/>
            <p:cNvSpPr/>
            <p:nvPr/>
          </p:nvSpPr>
          <p:spPr>
            <a:xfrm>
              <a:off x="325032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0" name="Google Shape;14330;p34"/>
            <p:cNvSpPr/>
            <p:nvPr/>
          </p:nvSpPr>
          <p:spPr>
            <a:xfrm>
              <a:off x="325032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1" name="Google Shape;14331;p34"/>
            <p:cNvSpPr/>
            <p:nvPr/>
          </p:nvSpPr>
          <p:spPr>
            <a:xfrm>
              <a:off x="325032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2" name="Google Shape;14332;p34"/>
            <p:cNvSpPr/>
            <p:nvPr/>
          </p:nvSpPr>
          <p:spPr>
            <a:xfrm>
              <a:off x="325032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3" name="Google Shape;14333;p34"/>
            <p:cNvSpPr/>
            <p:nvPr/>
          </p:nvSpPr>
          <p:spPr>
            <a:xfrm>
              <a:off x="325032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4" name="Google Shape;14334;p34"/>
            <p:cNvSpPr/>
            <p:nvPr/>
          </p:nvSpPr>
          <p:spPr>
            <a:xfrm>
              <a:off x="325032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5" name="Google Shape;14335;p34"/>
            <p:cNvSpPr/>
            <p:nvPr/>
          </p:nvSpPr>
          <p:spPr>
            <a:xfrm>
              <a:off x="325032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6" name="Google Shape;14336;p34"/>
            <p:cNvSpPr/>
            <p:nvPr/>
          </p:nvSpPr>
          <p:spPr>
            <a:xfrm>
              <a:off x="325032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7" name="Google Shape;14337;p34"/>
            <p:cNvSpPr/>
            <p:nvPr/>
          </p:nvSpPr>
          <p:spPr>
            <a:xfrm>
              <a:off x="321130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8" name="Google Shape;14338;p34"/>
            <p:cNvSpPr/>
            <p:nvPr/>
          </p:nvSpPr>
          <p:spPr>
            <a:xfrm>
              <a:off x="3211300" y="4555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9" name="Google Shape;14339;p34"/>
            <p:cNvSpPr/>
            <p:nvPr/>
          </p:nvSpPr>
          <p:spPr>
            <a:xfrm>
              <a:off x="321130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0" name="Google Shape;14340;p34"/>
            <p:cNvSpPr/>
            <p:nvPr/>
          </p:nvSpPr>
          <p:spPr>
            <a:xfrm>
              <a:off x="3211300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14341;p34"/>
            <p:cNvSpPr/>
            <p:nvPr/>
          </p:nvSpPr>
          <p:spPr>
            <a:xfrm>
              <a:off x="3250325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14342;p34"/>
            <p:cNvSpPr/>
            <p:nvPr/>
          </p:nvSpPr>
          <p:spPr>
            <a:xfrm>
              <a:off x="3250325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14343;p34"/>
            <p:cNvSpPr/>
            <p:nvPr/>
          </p:nvSpPr>
          <p:spPr>
            <a:xfrm>
              <a:off x="328935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14344;p34"/>
            <p:cNvSpPr/>
            <p:nvPr/>
          </p:nvSpPr>
          <p:spPr>
            <a:xfrm>
              <a:off x="328935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14345;p34"/>
            <p:cNvSpPr/>
            <p:nvPr/>
          </p:nvSpPr>
          <p:spPr>
            <a:xfrm>
              <a:off x="328935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14346;p34"/>
            <p:cNvSpPr/>
            <p:nvPr/>
          </p:nvSpPr>
          <p:spPr>
            <a:xfrm>
              <a:off x="328935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14347;p34"/>
            <p:cNvSpPr/>
            <p:nvPr/>
          </p:nvSpPr>
          <p:spPr>
            <a:xfrm>
              <a:off x="321130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14348;p34"/>
            <p:cNvSpPr/>
            <p:nvPr/>
          </p:nvSpPr>
          <p:spPr>
            <a:xfrm>
              <a:off x="325032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9" name="Google Shape;14349;p34"/>
            <p:cNvSpPr/>
            <p:nvPr/>
          </p:nvSpPr>
          <p:spPr>
            <a:xfrm>
              <a:off x="328935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14350;p34"/>
            <p:cNvSpPr/>
            <p:nvPr/>
          </p:nvSpPr>
          <p:spPr>
            <a:xfrm>
              <a:off x="328935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14351;p34"/>
            <p:cNvSpPr/>
            <p:nvPr/>
          </p:nvSpPr>
          <p:spPr>
            <a:xfrm>
              <a:off x="328935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14352;p34"/>
            <p:cNvSpPr/>
            <p:nvPr/>
          </p:nvSpPr>
          <p:spPr>
            <a:xfrm>
              <a:off x="325032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14353;p34"/>
            <p:cNvSpPr/>
            <p:nvPr/>
          </p:nvSpPr>
          <p:spPr>
            <a:xfrm>
              <a:off x="325032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4" name="Google Shape;14354;p34"/>
            <p:cNvSpPr/>
            <p:nvPr/>
          </p:nvSpPr>
          <p:spPr>
            <a:xfrm>
              <a:off x="325032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14355;p34"/>
            <p:cNvSpPr/>
            <p:nvPr/>
          </p:nvSpPr>
          <p:spPr>
            <a:xfrm>
              <a:off x="3289350" y="4013325"/>
              <a:ext cx="15275" cy="14175"/>
            </a:xfrm>
            <a:custGeom>
              <a:avLst/>
              <a:gdLst/>
              <a:ahLst/>
              <a:cxnLst/>
              <a:rect l="l" t="t" r="r" b="b"/>
              <a:pathLst>
                <a:path w="611" h="567" extrusionOk="0">
                  <a:moveTo>
                    <a:pt x="118" y="0"/>
                  </a:moveTo>
                  <a:cubicBezTo>
                    <a:pt x="47" y="61"/>
                    <a:pt x="1" y="150"/>
                    <a:pt x="1" y="247"/>
                  </a:cubicBezTo>
                  <a:cubicBezTo>
                    <a:pt x="1" y="424"/>
                    <a:pt x="144" y="567"/>
                    <a:pt x="322" y="567"/>
                  </a:cubicBezTo>
                  <a:cubicBezTo>
                    <a:pt x="451" y="567"/>
                    <a:pt x="563" y="490"/>
                    <a:pt x="611" y="379"/>
                  </a:cubicBezTo>
                  <a:cubicBezTo>
                    <a:pt x="448" y="249"/>
                    <a:pt x="285" y="122"/>
                    <a:pt x="1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14356;p34"/>
            <p:cNvSpPr/>
            <p:nvPr/>
          </p:nvSpPr>
          <p:spPr>
            <a:xfrm>
              <a:off x="3289350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14357;p34"/>
            <p:cNvSpPr/>
            <p:nvPr/>
          </p:nvSpPr>
          <p:spPr>
            <a:xfrm>
              <a:off x="3250325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14358;p34"/>
            <p:cNvSpPr/>
            <p:nvPr/>
          </p:nvSpPr>
          <p:spPr>
            <a:xfrm>
              <a:off x="3250325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9" name="Google Shape;14359;p34"/>
            <p:cNvSpPr/>
            <p:nvPr/>
          </p:nvSpPr>
          <p:spPr>
            <a:xfrm>
              <a:off x="289905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0" name="Google Shape;14360;p34"/>
            <p:cNvSpPr/>
            <p:nvPr/>
          </p:nvSpPr>
          <p:spPr>
            <a:xfrm>
              <a:off x="289905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14361;p34"/>
            <p:cNvSpPr/>
            <p:nvPr/>
          </p:nvSpPr>
          <p:spPr>
            <a:xfrm>
              <a:off x="2862000" y="4047150"/>
              <a:ext cx="14100" cy="14425"/>
            </a:xfrm>
            <a:custGeom>
              <a:avLst/>
              <a:gdLst/>
              <a:ahLst/>
              <a:cxnLst/>
              <a:rect l="l" t="t" r="r" b="b"/>
              <a:pathLst>
                <a:path w="564" h="577" extrusionOk="0">
                  <a:moveTo>
                    <a:pt x="436" y="0"/>
                  </a:moveTo>
                  <a:cubicBezTo>
                    <a:pt x="287" y="151"/>
                    <a:pt x="142" y="303"/>
                    <a:pt x="0" y="462"/>
                  </a:cubicBezTo>
                  <a:cubicBezTo>
                    <a:pt x="57" y="531"/>
                    <a:pt x="143" y="576"/>
                    <a:pt x="243" y="576"/>
                  </a:cubicBezTo>
                  <a:cubicBezTo>
                    <a:pt x="421" y="576"/>
                    <a:pt x="564" y="433"/>
                    <a:pt x="564" y="257"/>
                  </a:cubicBezTo>
                  <a:cubicBezTo>
                    <a:pt x="564" y="151"/>
                    <a:pt x="513" y="58"/>
                    <a:pt x="43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2" name="Google Shape;14362;p34"/>
            <p:cNvSpPr/>
            <p:nvPr/>
          </p:nvSpPr>
          <p:spPr>
            <a:xfrm>
              <a:off x="2899050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3" name="Google Shape;14363;p34"/>
            <p:cNvSpPr/>
            <p:nvPr/>
          </p:nvSpPr>
          <p:spPr>
            <a:xfrm>
              <a:off x="289905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14364;p34"/>
            <p:cNvSpPr/>
            <p:nvPr/>
          </p:nvSpPr>
          <p:spPr>
            <a:xfrm>
              <a:off x="289905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14365;p34"/>
            <p:cNvSpPr/>
            <p:nvPr/>
          </p:nvSpPr>
          <p:spPr>
            <a:xfrm>
              <a:off x="289905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14366;p34"/>
            <p:cNvSpPr/>
            <p:nvPr/>
          </p:nvSpPr>
          <p:spPr>
            <a:xfrm>
              <a:off x="289905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7" name="Google Shape;14367;p34"/>
            <p:cNvSpPr/>
            <p:nvPr/>
          </p:nvSpPr>
          <p:spPr>
            <a:xfrm>
              <a:off x="289905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8" name="Google Shape;14368;p34"/>
            <p:cNvSpPr/>
            <p:nvPr/>
          </p:nvSpPr>
          <p:spPr>
            <a:xfrm>
              <a:off x="286007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14369;p34"/>
            <p:cNvSpPr/>
            <p:nvPr/>
          </p:nvSpPr>
          <p:spPr>
            <a:xfrm>
              <a:off x="28600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14370;p34"/>
            <p:cNvSpPr/>
            <p:nvPr/>
          </p:nvSpPr>
          <p:spPr>
            <a:xfrm>
              <a:off x="286007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14371;p34"/>
            <p:cNvSpPr/>
            <p:nvPr/>
          </p:nvSpPr>
          <p:spPr>
            <a:xfrm>
              <a:off x="28600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2" name="Google Shape;14372;p34"/>
            <p:cNvSpPr/>
            <p:nvPr/>
          </p:nvSpPr>
          <p:spPr>
            <a:xfrm>
              <a:off x="289905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3" name="Google Shape;14373;p34"/>
            <p:cNvSpPr/>
            <p:nvPr/>
          </p:nvSpPr>
          <p:spPr>
            <a:xfrm>
              <a:off x="286007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4" name="Google Shape;14374;p34"/>
            <p:cNvSpPr/>
            <p:nvPr/>
          </p:nvSpPr>
          <p:spPr>
            <a:xfrm>
              <a:off x="286007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5" name="Google Shape;14375;p34"/>
            <p:cNvSpPr/>
            <p:nvPr/>
          </p:nvSpPr>
          <p:spPr>
            <a:xfrm>
              <a:off x="286007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6" name="Google Shape;14376;p34"/>
            <p:cNvSpPr/>
            <p:nvPr/>
          </p:nvSpPr>
          <p:spPr>
            <a:xfrm>
              <a:off x="2938075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7" name="Google Shape;14377;p34"/>
            <p:cNvSpPr/>
            <p:nvPr/>
          </p:nvSpPr>
          <p:spPr>
            <a:xfrm>
              <a:off x="2938075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8" name="Google Shape;14378;p34"/>
            <p:cNvSpPr/>
            <p:nvPr/>
          </p:nvSpPr>
          <p:spPr>
            <a:xfrm>
              <a:off x="2938075" y="404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9" name="Google Shape;14379;p34"/>
            <p:cNvSpPr/>
            <p:nvPr/>
          </p:nvSpPr>
          <p:spPr>
            <a:xfrm>
              <a:off x="2938075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0" name="Google Shape;14380;p34"/>
            <p:cNvSpPr/>
            <p:nvPr/>
          </p:nvSpPr>
          <p:spPr>
            <a:xfrm>
              <a:off x="29380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1" name="Google Shape;14381;p34"/>
            <p:cNvSpPr/>
            <p:nvPr/>
          </p:nvSpPr>
          <p:spPr>
            <a:xfrm>
              <a:off x="2938075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2" name="Google Shape;14382;p34"/>
            <p:cNvSpPr/>
            <p:nvPr/>
          </p:nvSpPr>
          <p:spPr>
            <a:xfrm>
              <a:off x="2938075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3" name="Google Shape;14383;p34"/>
            <p:cNvSpPr/>
            <p:nvPr/>
          </p:nvSpPr>
          <p:spPr>
            <a:xfrm>
              <a:off x="289905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4" name="Google Shape;14384;p34"/>
            <p:cNvSpPr/>
            <p:nvPr/>
          </p:nvSpPr>
          <p:spPr>
            <a:xfrm>
              <a:off x="289905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5" name="Google Shape;14385;p34"/>
            <p:cNvSpPr/>
            <p:nvPr/>
          </p:nvSpPr>
          <p:spPr>
            <a:xfrm>
              <a:off x="289905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6" name="Google Shape;14386;p34"/>
            <p:cNvSpPr/>
            <p:nvPr/>
          </p:nvSpPr>
          <p:spPr>
            <a:xfrm>
              <a:off x="2938075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7" name="Google Shape;14387;p34"/>
            <p:cNvSpPr/>
            <p:nvPr/>
          </p:nvSpPr>
          <p:spPr>
            <a:xfrm>
              <a:off x="289905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8" name="Google Shape;14388;p34"/>
            <p:cNvSpPr/>
            <p:nvPr/>
          </p:nvSpPr>
          <p:spPr>
            <a:xfrm>
              <a:off x="289905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9" name="Google Shape;14389;p34"/>
            <p:cNvSpPr/>
            <p:nvPr/>
          </p:nvSpPr>
          <p:spPr>
            <a:xfrm>
              <a:off x="286007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0" name="Google Shape;14390;p34"/>
            <p:cNvSpPr/>
            <p:nvPr/>
          </p:nvSpPr>
          <p:spPr>
            <a:xfrm>
              <a:off x="2899825" y="4013325"/>
              <a:ext cx="15275" cy="14175"/>
            </a:xfrm>
            <a:custGeom>
              <a:avLst/>
              <a:gdLst/>
              <a:ahLst/>
              <a:cxnLst/>
              <a:rect l="l" t="t" r="r" b="b"/>
              <a:pathLst>
                <a:path w="611" h="567" extrusionOk="0">
                  <a:moveTo>
                    <a:pt x="493" y="0"/>
                  </a:moveTo>
                  <a:cubicBezTo>
                    <a:pt x="325" y="122"/>
                    <a:pt x="161" y="249"/>
                    <a:pt x="0" y="379"/>
                  </a:cubicBezTo>
                  <a:cubicBezTo>
                    <a:pt x="51" y="490"/>
                    <a:pt x="161" y="567"/>
                    <a:pt x="289" y="567"/>
                  </a:cubicBezTo>
                  <a:cubicBezTo>
                    <a:pt x="467" y="567"/>
                    <a:pt x="610" y="424"/>
                    <a:pt x="610" y="247"/>
                  </a:cubicBezTo>
                  <a:cubicBezTo>
                    <a:pt x="610" y="148"/>
                    <a:pt x="564" y="59"/>
                    <a:pt x="4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1" name="Google Shape;14391;p34"/>
            <p:cNvSpPr/>
            <p:nvPr/>
          </p:nvSpPr>
          <p:spPr>
            <a:xfrm>
              <a:off x="2782725" y="4317500"/>
              <a:ext cx="15300" cy="16050"/>
            </a:xfrm>
            <a:custGeom>
              <a:avLst/>
              <a:gdLst/>
              <a:ahLst/>
              <a:cxnLst/>
              <a:rect l="l" t="t" r="r" b="b"/>
              <a:pathLst>
                <a:path w="612" h="642" extrusionOk="0">
                  <a:moveTo>
                    <a:pt x="292" y="1"/>
                  </a:moveTo>
                  <a:cubicBezTo>
                    <a:pt x="162" y="1"/>
                    <a:pt x="51" y="77"/>
                    <a:pt x="1" y="189"/>
                  </a:cubicBezTo>
                  <a:cubicBezTo>
                    <a:pt x="19" y="307"/>
                    <a:pt x="37" y="423"/>
                    <a:pt x="58" y="537"/>
                  </a:cubicBezTo>
                  <a:cubicBezTo>
                    <a:pt x="114" y="602"/>
                    <a:pt x="197" y="641"/>
                    <a:pt x="292" y="641"/>
                  </a:cubicBezTo>
                  <a:cubicBezTo>
                    <a:pt x="468" y="641"/>
                    <a:pt x="611" y="498"/>
                    <a:pt x="611" y="322"/>
                  </a:cubicBezTo>
                  <a:cubicBezTo>
                    <a:pt x="611" y="144"/>
                    <a:pt x="468" y="1"/>
                    <a:pt x="2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2" name="Google Shape;14392;p34"/>
            <p:cNvSpPr/>
            <p:nvPr/>
          </p:nvSpPr>
          <p:spPr>
            <a:xfrm>
              <a:off x="2899825" y="4521525"/>
              <a:ext cx="15275" cy="14225"/>
            </a:xfrm>
            <a:custGeom>
              <a:avLst/>
              <a:gdLst/>
              <a:ahLst/>
              <a:cxnLst/>
              <a:rect l="l" t="t" r="r" b="b"/>
              <a:pathLst>
                <a:path w="611" h="569" extrusionOk="0">
                  <a:moveTo>
                    <a:pt x="289" y="0"/>
                  </a:moveTo>
                  <a:cubicBezTo>
                    <a:pt x="160" y="0"/>
                    <a:pt x="48" y="79"/>
                    <a:pt x="0" y="189"/>
                  </a:cubicBezTo>
                  <a:cubicBezTo>
                    <a:pt x="161" y="318"/>
                    <a:pt x="325" y="445"/>
                    <a:pt x="493" y="568"/>
                  </a:cubicBezTo>
                  <a:cubicBezTo>
                    <a:pt x="565" y="507"/>
                    <a:pt x="610" y="421"/>
                    <a:pt x="610" y="321"/>
                  </a:cubicBezTo>
                  <a:cubicBezTo>
                    <a:pt x="610" y="144"/>
                    <a:pt x="467" y="0"/>
                    <a:pt x="28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3" name="Google Shape;14393;p34"/>
            <p:cNvSpPr/>
            <p:nvPr/>
          </p:nvSpPr>
          <p:spPr>
            <a:xfrm>
              <a:off x="2862000" y="4487550"/>
              <a:ext cx="14100" cy="14400"/>
            </a:xfrm>
            <a:custGeom>
              <a:avLst/>
              <a:gdLst/>
              <a:ahLst/>
              <a:cxnLst/>
              <a:rect l="l" t="t" r="r" b="b"/>
              <a:pathLst>
                <a:path w="564" h="576" extrusionOk="0">
                  <a:moveTo>
                    <a:pt x="243" y="0"/>
                  </a:moveTo>
                  <a:cubicBezTo>
                    <a:pt x="145" y="0"/>
                    <a:pt x="59" y="45"/>
                    <a:pt x="0" y="115"/>
                  </a:cubicBezTo>
                  <a:cubicBezTo>
                    <a:pt x="142" y="271"/>
                    <a:pt x="287" y="425"/>
                    <a:pt x="436" y="576"/>
                  </a:cubicBezTo>
                  <a:cubicBezTo>
                    <a:pt x="511" y="516"/>
                    <a:pt x="564" y="424"/>
                    <a:pt x="564" y="320"/>
                  </a:cubicBezTo>
                  <a:cubicBezTo>
                    <a:pt x="564" y="143"/>
                    <a:pt x="421" y="0"/>
                    <a:pt x="24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4" name="Google Shape;14394;p34"/>
            <p:cNvSpPr/>
            <p:nvPr/>
          </p:nvSpPr>
          <p:spPr>
            <a:xfrm>
              <a:off x="29380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5" name="Google Shape;14395;p34"/>
            <p:cNvSpPr/>
            <p:nvPr/>
          </p:nvSpPr>
          <p:spPr>
            <a:xfrm>
              <a:off x="2788500" y="4351475"/>
              <a:ext cx="9525" cy="15550"/>
            </a:xfrm>
            <a:custGeom>
              <a:avLst/>
              <a:gdLst/>
              <a:ahLst/>
              <a:cxnLst/>
              <a:rect l="l" t="t" r="r" b="b"/>
              <a:pathLst>
                <a:path w="381" h="622" extrusionOk="0">
                  <a:moveTo>
                    <a:pt x="61" y="1"/>
                  </a:moveTo>
                  <a:cubicBezTo>
                    <a:pt x="40" y="1"/>
                    <a:pt x="22" y="4"/>
                    <a:pt x="0" y="7"/>
                  </a:cubicBezTo>
                  <a:cubicBezTo>
                    <a:pt x="52" y="215"/>
                    <a:pt x="106" y="420"/>
                    <a:pt x="168" y="622"/>
                  </a:cubicBezTo>
                  <a:cubicBezTo>
                    <a:pt x="293" y="578"/>
                    <a:pt x="380" y="462"/>
                    <a:pt x="380" y="322"/>
                  </a:cubicBezTo>
                  <a:cubicBezTo>
                    <a:pt x="380" y="145"/>
                    <a:pt x="23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6" name="Google Shape;14396;p34"/>
            <p:cNvSpPr/>
            <p:nvPr/>
          </p:nvSpPr>
          <p:spPr>
            <a:xfrm>
              <a:off x="2781975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7" name="Google Shape;14397;p34"/>
            <p:cNvSpPr/>
            <p:nvPr/>
          </p:nvSpPr>
          <p:spPr>
            <a:xfrm>
              <a:off x="2781975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8" name="Google Shape;14398;p34"/>
            <p:cNvSpPr/>
            <p:nvPr/>
          </p:nvSpPr>
          <p:spPr>
            <a:xfrm>
              <a:off x="3055950" y="4589525"/>
              <a:ext cx="15125" cy="6575"/>
            </a:xfrm>
            <a:custGeom>
              <a:avLst/>
              <a:gdLst/>
              <a:ahLst/>
              <a:cxnLst/>
              <a:rect l="l" t="t" r="r" b="b"/>
              <a:pathLst>
                <a:path w="605" h="263" extrusionOk="0">
                  <a:moveTo>
                    <a:pt x="290" y="0"/>
                  </a:moveTo>
                  <a:cubicBezTo>
                    <a:pt x="160" y="0"/>
                    <a:pt x="49" y="78"/>
                    <a:pt x="1" y="188"/>
                  </a:cubicBezTo>
                  <a:cubicBezTo>
                    <a:pt x="200" y="217"/>
                    <a:pt x="401" y="241"/>
                    <a:pt x="605" y="262"/>
                  </a:cubicBezTo>
                  <a:cubicBezTo>
                    <a:pt x="576" y="113"/>
                    <a:pt x="447" y="0"/>
                    <a:pt x="29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9" name="Google Shape;14399;p34"/>
            <p:cNvSpPr/>
            <p:nvPr/>
          </p:nvSpPr>
          <p:spPr>
            <a:xfrm>
              <a:off x="3094225" y="4589525"/>
              <a:ext cx="16025" cy="8050"/>
            </a:xfrm>
            <a:custGeom>
              <a:avLst/>
              <a:gdLst/>
              <a:ahLst/>
              <a:cxnLst/>
              <a:rect l="l" t="t" r="r" b="b"/>
              <a:pathLst>
                <a:path w="641" h="322" extrusionOk="0">
                  <a:moveTo>
                    <a:pt x="321" y="0"/>
                  </a:moveTo>
                  <a:cubicBezTo>
                    <a:pt x="145" y="0"/>
                    <a:pt x="2" y="142"/>
                    <a:pt x="1" y="317"/>
                  </a:cubicBezTo>
                  <a:cubicBezTo>
                    <a:pt x="106" y="320"/>
                    <a:pt x="213" y="321"/>
                    <a:pt x="321" y="321"/>
                  </a:cubicBezTo>
                  <a:cubicBezTo>
                    <a:pt x="428" y="321"/>
                    <a:pt x="534" y="320"/>
                    <a:pt x="641" y="317"/>
                  </a:cubicBezTo>
                  <a:cubicBezTo>
                    <a:pt x="639" y="142"/>
                    <a:pt x="496" y="0"/>
                    <a:pt x="3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0" name="Google Shape;14400;p34"/>
            <p:cNvSpPr/>
            <p:nvPr/>
          </p:nvSpPr>
          <p:spPr>
            <a:xfrm>
              <a:off x="3406475" y="4317500"/>
              <a:ext cx="15275" cy="16050"/>
            </a:xfrm>
            <a:custGeom>
              <a:avLst/>
              <a:gdLst/>
              <a:ahLst/>
              <a:cxnLst/>
              <a:rect l="l" t="t" r="r" b="b"/>
              <a:pathLst>
                <a:path w="61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13" y="641"/>
                    <a:pt x="496" y="602"/>
                    <a:pt x="553" y="537"/>
                  </a:cubicBezTo>
                  <a:cubicBezTo>
                    <a:pt x="574" y="421"/>
                    <a:pt x="594" y="307"/>
                    <a:pt x="611" y="189"/>
                  </a:cubicBezTo>
                  <a:cubicBezTo>
                    <a:pt x="559" y="77"/>
                    <a:pt x="451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1" name="Google Shape;14401;p34"/>
            <p:cNvSpPr/>
            <p:nvPr/>
          </p:nvSpPr>
          <p:spPr>
            <a:xfrm>
              <a:off x="3328375" y="4487550"/>
              <a:ext cx="14125" cy="14400"/>
            </a:xfrm>
            <a:custGeom>
              <a:avLst/>
              <a:gdLst/>
              <a:ahLst/>
              <a:cxnLst/>
              <a:rect l="l" t="t" r="r" b="b"/>
              <a:pathLst>
                <a:path w="565" h="576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25"/>
                    <a:pt x="52" y="519"/>
                    <a:pt x="129" y="576"/>
                  </a:cubicBezTo>
                  <a:cubicBezTo>
                    <a:pt x="278" y="425"/>
                    <a:pt x="423" y="273"/>
                    <a:pt x="564" y="115"/>
                  </a:cubicBezTo>
                  <a:cubicBezTo>
                    <a:pt x="506" y="45"/>
                    <a:pt x="420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2" name="Google Shape;14402;p34"/>
            <p:cNvSpPr/>
            <p:nvPr/>
          </p:nvSpPr>
          <p:spPr>
            <a:xfrm>
              <a:off x="3406475" y="4351475"/>
              <a:ext cx="9525" cy="15550"/>
            </a:xfrm>
            <a:custGeom>
              <a:avLst/>
              <a:gdLst/>
              <a:ahLst/>
              <a:cxnLst/>
              <a:rect l="l" t="t" r="r" b="b"/>
              <a:pathLst>
                <a:path w="381" h="622" extrusionOk="0">
                  <a:moveTo>
                    <a:pt x="320" y="1"/>
                  </a:moveTo>
                  <a:cubicBezTo>
                    <a:pt x="143" y="1"/>
                    <a:pt x="0" y="147"/>
                    <a:pt x="0" y="322"/>
                  </a:cubicBezTo>
                  <a:cubicBezTo>
                    <a:pt x="0" y="460"/>
                    <a:pt x="89" y="578"/>
                    <a:pt x="213" y="622"/>
                  </a:cubicBezTo>
                  <a:cubicBezTo>
                    <a:pt x="273" y="418"/>
                    <a:pt x="330" y="212"/>
                    <a:pt x="380" y="7"/>
                  </a:cubicBezTo>
                  <a:cubicBezTo>
                    <a:pt x="362" y="4"/>
                    <a:pt x="341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3" name="Google Shape;14403;p34"/>
            <p:cNvSpPr/>
            <p:nvPr/>
          </p:nvSpPr>
          <p:spPr>
            <a:xfrm>
              <a:off x="3133400" y="4589525"/>
              <a:ext cx="15125" cy="6525"/>
            </a:xfrm>
            <a:custGeom>
              <a:avLst/>
              <a:gdLst/>
              <a:ahLst/>
              <a:cxnLst/>
              <a:rect l="l" t="t" r="r" b="b"/>
              <a:pathLst>
                <a:path w="605" h="261" extrusionOk="0">
                  <a:moveTo>
                    <a:pt x="316" y="0"/>
                  </a:moveTo>
                  <a:cubicBezTo>
                    <a:pt x="159" y="0"/>
                    <a:pt x="29" y="112"/>
                    <a:pt x="1" y="261"/>
                  </a:cubicBezTo>
                  <a:cubicBezTo>
                    <a:pt x="204" y="241"/>
                    <a:pt x="406" y="217"/>
                    <a:pt x="605" y="187"/>
                  </a:cubicBezTo>
                  <a:cubicBezTo>
                    <a:pt x="555" y="78"/>
                    <a:pt x="444" y="0"/>
                    <a:pt x="3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4" name="Google Shape;14404;p34"/>
            <p:cNvSpPr/>
            <p:nvPr/>
          </p:nvSpPr>
          <p:spPr>
            <a:xfrm>
              <a:off x="286007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1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5" name="Google Shape;14405;p34"/>
            <p:cNvSpPr/>
            <p:nvPr/>
          </p:nvSpPr>
          <p:spPr>
            <a:xfrm>
              <a:off x="3289350" y="4521525"/>
              <a:ext cx="15275" cy="14225"/>
            </a:xfrm>
            <a:custGeom>
              <a:avLst/>
              <a:gdLst/>
              <a:ahLst/>
              <a:cxnLst/>
              <a:rect l="l" t="t" r="r" b="b"/>
              <a:pathLst>
                <a:path w="611" h="569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21"/>
                    <a:pt x="47" y="507"/>
                    <a:pt x="118" y="568"/>
                  </a:cubicBezTo>
                  <a:cubicBezTo>
                    <a:pt x="285" y="445"/>
                    <a:pt x="450" y="318"/>
                    <a:pt x="611" y="189"/>
                  </a:cubicBezTo>
                  <a:cubicBezTo>
                    <a:pt x="563" y="79"/>
                    <a:pt x="451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6" name="Google Shape;14406;p34"/>
            <p:cNvSpPr/>
            <p:nvPr/>
          </p:nvSpPr>
          <p:spPr>
            <a:xfrm>
              <a:off x="282105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7" name="Google Shape;14407;p34"/>
            <p:cNvSpPr/>
            <p:nvPr/>
          </p:nvSpPr>
          <p:spPr>
            <a:xfrm>
              <a:off x="282105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5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8" name="Google Shape;14408;p34"/>
            <p:cNvSpPr/>
            <p:nvPr/>
          </p:nvSpPr>
          <p:spPr>
            <a:xfrm>
              <a:off x="282105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9" name="Google Shape;14409;p34"/>
            <p:cNvSpPr/>
            <p:nvPr/>
          </p:nvSpPr>
          <p:spPr>
            <a:xfrm>
              <a:off x="2860075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0" name="Google Shape;14410;p34"/>
            <p:cNvSpPr/>
            <p:nvPr/>
          </p:nvSpPr>
          <p:spPr>
            <a:xfrm>
              <a:off x="2860075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1" name="Google Shape;14411;p34"/>
            <p:cNvSpPr/>
            <p:nvPr/>
          </p:nvSpPr>
          <p:spPr>
            <a:xfrm>
              <a:off x="286007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6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2" name="Google Shape;14412;p34"/>
            <p:cNvSpPr/>
            <p:nvPr/>
          </p:nvSpPr>
          <p:spPr>
            <a:xfrm>
              <a:off x="282105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3" name="Google Shape;14413;p34"/>
            <p:cNvSpPr/>
            <p:nvPr/>
          </p:nvSpPr>
          <p:spPr>
            <a:xfrm>
              <a:off x="282105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cubicBezTo>
                    <a:pt x="496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4" name="Google Shape;14414;p34"/>
            <p:cNvSpPr/>
            <p:nvPr/>
          </p:nvSpPr>
          <p:spPr>
            <a:xfrm>
              <a:off x="2821050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5" name="Google Shape;14415;p34"/>
            <p:cNvSpPr/>
            <p:nvPr/>
          </p:nvSpPr>
          <p:spPr>
            <a:xfrm>
              <a:off x="282105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7"/>
                    <a:pt x="143" y="640"/>
                    <a:pt x="320" y="640"/>
                  </a:cubicBezTo>
                  <a:cubicBezTo>
                    <a:pt x="496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6" name="Google Shape;14416;p34"/>
            <p:cNvSpPr/>
            <p:nvPr/>
          </p:nvSpPr>
          <p:spPr>
            <a:xfrm>
              <a:off x="2788500" y="4182050"/>
              <a:ext cx="9525" cy="15500"/>
            </a:xfrm>
            <a:custGeom>
              <a:avLst/>
              <a:gdLst/>
              <a:ahLst/>
              <a:cxnLst/>
              <a:rect l="l" t="t" r="r" b="b"/>
              <a:pathLst>
                <a:path w="381" h="620" extrusionOk="0">
                  <a:moveTo>
                    <a:pt x="168" y="0"/>
                  </a:moveTo>
                  <a:cubicBezTo>
                    <a:pt x="107" y="204"/>
                    <a:pt x="52" y="407"/>
                    <a:pt x="0" y="614"/>
                  </a:cubicBezTo>
                  <a:cubicBezTo>
                    <a:pt x="19" y="618"/>
                    <a:pt x="40" y="620"/>
                    <a:pt x="61" y="620"/>
                  </a:cubicBezTo>
                  <a:cubicBezTo>
                    <a:pt x="237" y="620"/>
                    <a:pt x="380" y="476"/>
                    <a:pt x="380" y="300"/>
                  </a:cubicBezTo>
                  <a:cubicBezTo>
                    <a:pt x="380" y="160"/>
                    <a:pt x="293" y="44"/>
                    <a:pt x="1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7" name="Google Shape;14417;p34"/>
            <p:cNvSpPr/>
            <p:nvPr/>
          </p:nvSpPr>
          <p:spPr>
            <a:xfrm>
              <a:off x="282105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6"/>
                    <a:pt x="143" y="641"/>
                    <a:pt x="320" y="641"/>
                  </a:cubicBezTo>
                  <a:cubicBezTo>
                    <a:pt x="496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8" name="Google Shape;14418;p34"/>
            <p:cNvSpPr/>
            <p:nvPr/>
          </p:nvSpPr>
          <p:spPr>
            <a:xfrm>
              <a:off x="2782725" y="4215525"/>
              <a:ext cx="15300" cy="16050"/>
            </a:xfrm>
            <a:custGeom>
              <a:avLst/>
              <a:gdLst/>
              <a:ahLst/>
              <a:cxnLst/>
              <a:rect l="l" t="t" r="r" b="b"/>
              <a:pathLst>
                <a:path w="612" h="642" extrusionOk="0">
                  <a:moveTo>
                    <a:pt x="292" y="1"/>
                  </a:moveTo>
                  <a:cubicBezTo>
                    <a:pt x="200" y="1"/>
                    <a:pt x="117" y="40"/>
                    <a:pt x="58" y="103"/>
                  </a:cubicBezTo>
                  <a:cubicBezTo>
                    <a:pt x="37" y="221"/>
                    <a:pt x="19" y="335"/>
                    <a:pt x="1" y="453"/>
                  </a:cubicBezTo>
                  <a:cubicBezTo>
                    <a:pt x="51" y="563"/>
                    <a:pt x="162" y="641"/>
                    <a:pt x="292" y="641"/>
                  </a:cubicBezTo>
                  <a:cubicBezTo>
                    <a:pt x="468" y="641"/>
                    <a:pt x="611" y="498"/>
                    <a:pt x="611" y="320"/>
                  </a:cubicBezTo>
                  <a:cubicBezTo>
                    <a:pt x="611" y="144"/>
                    <a:pt x="468" y="1"/>
                    <a:pt x="2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9" name="Google Shape;14419;p34"/>
            <p:cNvSpPr/>
            <p:nvPr/>
          </p:nvSpPr>
          <p:spPr>
            <a:xfrm>
              <a:off x="282105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0" name="Google Shape;14420;p34"/>
            <p:cNvSpPr/>
            <p:nvPr/>
          </p:nvSpPr>
          <p:spPr>
            <a:xfrm>
              <a:off x="282105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0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96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1" name="Google Shape;14421;p34"/>
            <p:cNvSpPr/>
            <p:nvPr/>
          </p:nvSpPr>
          <p:spPr>
            <a:xfrm>
              <a:off x="3016175" y="401147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2" name="Google Shape;14422;p34"/>
            <p:cNvSpPr/>
            <p:nvPr/>
          </p:nvSpPr>
          <p:spPr>
            <a:xfrm>
              <a:off x="3055950" y="3953025"/>
              <a:ext cx="15125" cy="6500"/>
            </a:xfrm>
            <a:custGeom>
              <a:avLst/>
              <a:gdLst/>
              <a:ahLst/>
              <a:cxnLst/>
              <a:rect l="l" t="t" r="r" b="b"/>
              <a:pathLst>
                <a:path w="605" h="260" extrusionOk="0">
                  <a:moveTo>
                    <a:pt x="605" y="0"/>
                  </a:moveTo>
                  <a:lnTo>
                    <a:pt x="605" y="0"/>
                  </a:lnTo>
                  <a:cubicBezTo>
                    <a:pt x="401" y="18"/>
                    <a:pt x="200" y="44"/>
                    <a:pt x="1" y="74"/>
                  </a:cubicBezTo>
                  <a:cubicBezTo>
                    <a:pt x="49" y="182"/>
                    <a:pt x="160" y="259"/>
                    <a:pt x="290" y="259"/>
                  </a:cubicBezTo>
                  <a:cubicBezTo>
                    <a:pt x="447" y="259"/>
                    <a:pt x="576" y="149"/>
                    <a:pt x="60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3" name="Google Shape;14423;p34"/>
            <p:cNvSpPr/>
            <p:nvPr/>
          </p:nvSpPr>
          <p:spPr>
            <a:xfrm>
              <a:off x="3054925" y="3977350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0"/>
                    <a:pt x="316" y="0"/>
                  </a:cubicBezTo>
                  <a:cubicBezTo>
                    <a:pt x="138" y="5"/>
                    <a:pt x="1" y="154"/>
                    <a:pt x="5" y="330"/>
                  </a:cubicBezTo>
                  <a:cubicBezTo>
                    <a:pt x="11" y="503"/>
                    <a:pt x="154" y="639"/>
                    <a:pt x="326" y="639"/>
                  </a:cubicBezTo>
                  <a:cubicBezTo>
                    <a:pt x="330" y="639"/>
                    <a:pt x="333" y="639"/>
                    <a:pt x="337" y="639"/>
                  </a:cubicBezTo>
                  <a:cubicBezTo>
                    <a:pt x="513" y="633"/>
                    <a:pt x="652" y="486"/>
                    <a:pt x="646" y="309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4" name="Google Shape;14424;p34"/>
            <p:cNvSpPr/>
            <p:nvPr/>
          </p:nvSpPr>
          <p:spPr>
            <a:xfrm>
              <a:off x="3016175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5" name="Google Shape;14425;p34"/>
            <p:cNvSpPr/>
            <p:nvPr/>
          </p:nvSpPr>
          <p:spPr>
            <a:xfrm>
              <a:off x="3054925" y="4113375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0"/>
                    <a:pt x="316" y="0"/>
                  </a:cubicBezTo>
                  <a:cubicBezTo>
                    <a:pt x="138" y="6"/>
                    <a:pt x="1" y="154"/>
                    <a:pt x="5" y="330"/>
                  </a:cubicBezTo>
                  <a:cubicBezTo>
                    <a:pt x="11" y="503"/>
                    <a:pt x="154" y="639"/>
                    <a:pt x="326" y="639"/>
                  </a:cubicBezTo>
                  <a:cubicBezTo>
                    <a:pt x="330" y="639"/>
                    <a:pt x="333" y="639"/>
                    <a:pt x="337" y="639"/>
                  </a:cubicBezTo>
                  <a:cubicBezTo>
                    <a:pt x="513" y="633"/>
                    <a:pt x="652" y="486"/>
                    <a:pt x="646" y="309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6" name="Google Shape;14426;p34"/>
            <p:cNvSpPr/>
            <p:nvPr/>
          </p:nvSpPr>
          <p:spPr>
            <a:xfrm>
              <a:off x="3054925" y="4079350"/>
              <a:ext cx="16300" cy="16050"/>
            </a:xfrm>
            <a:custGeom>
              <a:avLst/>
              <a:gdLst/>
              <a:ahLst/>
              <a:cxnLst/>
              <a:rect l="l" t="t" r="r" b="b"/>
              <a:pathLst>
                <a:path w="652" h="642" extrusionOk="0">
                  <a:moveTo>
                    <a:pt x="327" y="1"/>
                  </a:moveTo>
                  <a:cubicBezTo>
                    <a:pt x="323" y="1"/>
                    <a:pt x="320" y="1"/>
                    <a:pt x="316" y="1"/>
                  </a:cubicBezTo>
                  <a:cubicBezTo>
                    <a:pt x="138" y="7"/>
                    <a:pt x="1" y="154"/>
                    <a:pt x="5" y="332"/>
                  </a:cubicBezTo>
                  <a:cubicBezTo>
                    <a:pt x="11" y="505"/>
                    <a:pt x="154" y="641"/>
                    <a:pt x="326" y="641"/>
                  </a:cubicBezTo>
                  <a:cubicBezTo>
                    <a:pt x="330" y="641"/>
                    <a:pt x="333" y="641"/>
                    <a:pt x="337" y="641"/>
                  </a:cubicBezTo>
                  <a:cubicBezTo>
                    <a:pt x="513" y="635"/>
                    <a:pt x="652" y="487"/>
                    <a:pt x="646" y="311"/>
                  </a:cubicBezTo>
                  <a:cubicBezTo>
                    <a:pt x="640" y="137"/>
                    <a:pt x="498" y="1"/>
                    <a:pt x="32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7" name="Google Shape;14427;p34"/>
            <p:cNvSpPr/>
            <p:nvPr/>
          </p:nvSpPr>
          <p:spPr>
            <a:xfrm>
              <a:off x="3054900" y="4011325"/>
              <a:ext cx="16325" cy="16050"/>
            </a:xfrm>
            <a:custGeom>
              <a:avLst/>
              <a:gdLst/>
              <a:ahLst/>
              <a:cxnLst/>
              <a:rect l="l" t="t" r="r" b="b"/>
              <a:pathLst>
                <a:path w="653" h="642" extrusionOk="0">
                  <a:moveTo>
                    <a:pt x="328" y="0"/>
                  </a:moveTo>
                  <a:cubicBezTo>
                    <a:pt x="324" y="0"/>
                    <a:pt x="321" y="0"/>
                    <a:pt x="317" y="1"/>
                  </a:cubicBezTo>
                  <a:cubicBezTo>
                    <a:pt x="139" y="7"/>
                    <a:pt x="0" y="154"/>
                    <a:pt x="6" y="331"/>
                  </a:cubicBezTo>
                  <a:cubicBezTo>
                    <a:pt x="12" y="505"/>
                    <a:pt x="155" y="641"/>
                    <a:pt x="327" y="641"/>
                  </a:cubicBezTo>
                  <a:cubicBezTo>
                    <a:pt x="331" y="641"/>
                    <a:pt x="334" y="641"/>
                    <a:pt x="338" y="641"/>
                  </a:cubicBezTo>
                  <a:cubicBezTo>
                    <a:pt x="514" y="635"/>
                    <a:pt x="653" y="487"/>
                    <a:pt x="647" y="309"/>
                  </a:cubicBezTo>
                  <a:cubicBezTo>
                    <a:pt x="641" y="137"/>
                    <a:pt x="499" y="0"/>
                    <a:pt x="32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8" name="Google Shape;14428;p34"/>
            <p:cNvSpPr/>
            <p:nvPr/>
          </p:nvSpPr>
          <p:spPr>
            <a:xfrm>
              <a:off x="2938075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9" name="Google Shape;14429;p34"/>
            <p:cNvSpPr/>
            <p:nvPr/>
          </p:nvSpPr>
          <p:spPr>
            <a:xfrm>
              <a:off x="3054925" y="4045375"/>
              <a:ext cx="16300" cy="16000"/>
            </a:xfrm>
            <a:custGeom>
              <a:avLst/>
              <a:gdLst/>
              <a:ahLst/>
              <a:cxnLst/>
              <a:rect l="l" t="t" r="r" b="b"/>
              <a:pathLst>
                <a:path w="652" h="640" extrusionOk="0">
                  <a:moveTo>
                    <a:pt x="327" y="0"/>
                  </a:moveTo>
                  <a:cubicBezTo>
                    <a:pt x="323" y="0"/>
                    <a:pt x="320" y="1"/>
                    <a:pt x="316" y="1"/>
                  </a:cubicBezTo>
                  <a:cubicBezTo>
                    <a:pt x="138" y="7"/>
                    <a:pt x="1" y="154"/>
                    <a:pt x="5" y="331"/>
                  </a:cubicBezTo>
                  <a:cubicBezTo>
                    <a:pt x="11" y="503"/>
                    <a:pt x="154" y="640"/>
                    <a:pt x="326" y="640"/>
                  </a:cubicBezTo>
                  <a:cubicBezTo>
                    <a:pt x="330" y="640"/>
                    <a:pt x="333" y="640"/>
                    <a:pt x="337" y="640"/>
                  </a:cubicBezTo>
                  <a:cubicBezTo>
                    <a:pt x="513" y="635"/>
                    <a:pt x="652" y="486"/>
                    <a:pt x="646" y="310"/>
                  </a:cubicBezTo>
                  <a:cubicBezTo>
                    <a:pt x="640" y="137"/>
                    <a:pt x="498" y="0"/>
                    <a:pt x="3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0" name="Google Shape;14430;p34"/>
            <p:cNvSpPr/>
            <p:nvPr/>
          </p:nvSpPr>
          <p:spPr>
            <a:xfrm>
              <a:off x="3016175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1" name="Google Shape;14431;p34"/>
            <p:cNvSpPr/>
            <p:nvPr/>
          </p:nvSpPr>
          <p:spPr>
            <a:xfrm>
              <a:off x="3016175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2" name="Google Shape;14432;p34"/>
            <p:cNvSpPr/>
            <p:nvPr/>
          </p:nvSpPr>
          <p:spPr>
            <a:xfrm>
              <a:off x="3016175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3" name="Google Shape;14433;p34"/>
            <p:cNvSpPr/>
            <p:nvPr/>
          </p:nvSpPr>
          <p:spPr>
            <a:xfrm>
              <a:off x="3016175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4" name="Google Shape;14434;p34"/>
            <p:cNvSpPr/>
            <p:nvPr/>
          </p:nvSpPr>
          <p:spPr>
            <a:xfrm>
              <a:off x="3016175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5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5" name="Google Shape;14435;p34"/>
            <p:cNvSpPr/>
            <p:nvPr/>
          </p:nvSpPr>
          <p:spPr>
            <a:xfrm>
              <a:off x="3016175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6" name="Google Shape;14436;p34"/>
            <p:cNvSpPr/>
            <p:nvPr/>
          </p:nvSpPr>
          <p:spPr>
            <a:xfrm>
              <a:off x="3016175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7" name="Google Shape;14437;p34"/>
            <p:cNvSpPr/>
            <p:nvPr/>
          </p:nvSpPr>
          <p:spPr>
            <a:xfrm>
              <a:off x="3016175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0" y="144"/>
                    <a:pt x="0" y="322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8" name="Google Shape;14438;p34"/>
            <p:cNvSpPr/>
            <p:nvPr/>
          </p:nvSpPr>
          <p:spPr>
            <a:xfrm>
              <a:off x="3016175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9" name="Google Shape;14439;p34"/>
            <p:cNvSpPr/>
            <p:nvPr/>
          </p:nvSpPr>
          <p:spPr>
            <a:xfrm>
              <a:off x="3055200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0" name="Google Shape;14440;p34"/>
            <p:cNvSpPr/>
            <p:nvPr/>
          </p:nvSpPr>
          <p:spPr>
            <a:xfrm>
              <a:off x="3055200" y="441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1" name="Google Shape;14441;p34"/>
            <p:cNvSpPr/>
            <p:nvPr/>
          </p:nvSpPr>
          <p:spPr>
            <a:xfrm>
              <a:off x="3055200" y="4555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2" name="Google Shape;14442;p34"/>
            <p:cNvSpPr/>
            <p:nvPr/>
          </p:nvSpPr>
          <p:spPr>
            <a:xfrm>
              <a:off x="3055200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3" name="Google Shape;14443;p34"/>
            <p:cNvSpPr/>
            <p:nvPr/>
          </p:nvSpPr>
          <p:spPr>
            <a:xfrm>
              <a:off x="3094125" y="3977450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4"/>
                    <a:pt x="0" y="150"/>
                    <a:pt x="3" y="326"/>
                  </a:cubicBezTo>
                  <a:cubicBezTo>
                    <a:pt x="8" y="502"/>
                    <a:pt x="151" y="641"/>
                    <a:pt x="324" y="641"/>
                  </a:cubicBezTo>
                  <a:cubicBezTo>
                    <a:pt x="326" y="641"/>
                    <a:pt x="328" y="641"/>
                    <a:pt x="330" y="641"/>
                  </a:cubicBezTo>
                  <a:cubicBezTo>
                    <a:pt x="506" y="637"/>
                    <a:pt x="646" y="491"/>
                    <a:pt x="643" y="314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4" name="Google Shape;14444;p34"/>
            <p:cNvSpPr/>
            <p:nvPr/>
          </p:nvSpPr>
          <p:spPr>
            <a:xfrm>
              <a:off x="3094225" y="3951500"/>
              <a:ext cx="16025" cy="8025"/>
            </a:xfrm>
            <a:custGeom>
              <a:avLst/>
              <a:gdLst/>
              <a:ahLst/>
              <a:cxnLst/>
              <a:rect l="l" t="t" r="r" b="b"/>
              <a:pathLst>
                <a:path w="641" h="321" extrusionOk="0">
                  <a:moveTo>
                    <a:pt x="321" y="1"/>
                  </a:moveTo>
                  <a:cubicBezTo>
                    <a:pt x="213" y="1"/>
                    <a:pt x="106" y="2"/>
                    <a:pt x="1" y="4"/>
                  </a:cubicBezTo>
                  <a:cubicBezTo>
                    <a:pt x="2" y="180"/>
                    <a:pt x="145" y="320"/>
                    <a:pt x="321" y="320"/>
                  </a:cubicBezTo>
                  <a:cubicBezTo>
                    <a:pt x="496" y="320"/>
                    <a:pt x="639" y="180"/>
                    <a:pt x="641" y="4"/>
                  </a:cubicBezTo>
                  <a:cubicBezTo>
                    <a:pt x="535" y="2"/>
                    <a:pt x="428" y="1"/>
                    <a:pt x="3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5" name="Google Shape;14445;p34"/>
            <p:cNvSpPr/>
            <p:nvPr/>
          </p:nvSpPr>
          <p:spPr>
            <a:xfrm>
              <a:off x="3055200" y="452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6" name="Google Shape;14446;p34"/>
            <p:cNvSpPr/>
            <p:nvPr/>
          </p:nvSpPr>
          <p:spPr>
            <a:xfrm>
              <a:off x="3055200" y="4453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7" name="Google Shape;14447;p34"/>
            <p:cNvSpPr/>
            <p:nvPr/>
          </p:nvSpPr>
          <p:spPr>
            <a:xfrm>
              <a:off x="3055200" y="438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8" name="Google Shape;14448;p34"/>
            <p:cNvSpPr/>
            <p:nvPr/>
          </p:nvSpPr>
          <p:spPr>
            <a:xfrm>
              <a:off x="3055200" y="421552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9" name="Google Shape;14449;p34"/>
            <p:cNvSpPr/>
            <p:nvPr/>
          </p:nvSpPr>
          <p:spPr>
            <a:xfrm>
              <a:off x="3055200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0" name="Google Shape;14450;p34"/>
            <p:cNvSpPr/>
            <p:nvPr/>
          </p:nvSpPr>
          <p:spPr>
            <a:xfrm>
              <a:off x="3055200" y="4249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1" name="Google Shape;14451;p34"/>
            <p:cNvSpPr/>
            <p:nvPr/>
          </p:nvSpPr>
          <p:spPr>
            <a:xfrm>
              <a:off x="3055200" y="428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0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2" name="Google Shape;14452;p34"/>
            <p:cNvSpPr/>
            <p:nvPr/>
          </p:nvSpPr>
          <p:spPr>
            <a:xfrm>
              <a:off x="3055200" y="4351475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3" name="Google Shape;14453;p34"/>
            <p:cNvSpPr/>
            <p:nvPr/>
          </p:nvSpPr>
          <p:spPr>
            <a:xfrm>
              <a:off x="3055200" y="4317500"/>
              <a:ext cx="16025" cy="16050"/>
            </a:xfrm>
            <a:custGeom>
              <a:avLst/>
              <a:gdLst/>
              <a:ahLst/>
              <a:cxnLst/>
              <a:rect l="l" t="t" r="r" b="b"/>
              <a:pathLst>
                <a:path w="641" h="642" extrusionOk="0">
                  <a:moveTo>
                    <a:pt x="32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4" name="Google Shape;14454;p34"/>
            <p:cNvSpPr/>
            <p:nvPr/>
          </p:nvSpPr>
          <p:spPr>
            <a:xfrm>
              <a:off x="3016175" y="448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5" name="Google Shape;14455;p34"/>
            <p:cNvSpPr/>
            <p:nvPr/>
          </p:nvSpPr>
          <p:spPr>
            <a:xfrm>
              <a:off x="2977100" y="407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6" name="Google Shape;14456;p34"/>
            <p:cNvSpPr/>
            <p:nvPr/>
          </p:nvSpPr>
          <p:spPr>
            <a:xfrm>
              <a:off x="2977100" y="401147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7" name="Google Shape;14457;p34"/>
            <p:cNvSpPr/>
            <p:nvPr/>
          </p:nvSpPr>
          <p:spPr>
            <a:xfrm>
              <a:off x="2977100" y="404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8" name="Google Shape;14458;p34"/>
            <p:cNvSpPr/>
            <p:nvPr/>
          </p:nvSpPr>
          <p:spPr>
            <a:xfrm>
              <a:off x="2977100" y="411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9" name="Google Shape;14459;p34"/>
            <p:cNvSpPr/>
            <p:nvPr/>
          </p:nvSpPr>
          <p:spPr>
            <a:xfrm>
              <a:off x="2977100" y="414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0" name="Google Shape;14460;p34"/>
            <p:cNvSpPr/>
            <p:nvPr/>
          </p:nvSpPr>
          <p:spPr>
            <a:xfrm>
              <a:off x="2977100" y="4249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1" name="Google Shape;14461;p34"/>
            <p:cNvSpPr/>
            <p:nvPr/>
          </p:nvSpPr>
          <p:spPr>
            <a:xfrm>
              <a:off x="2977100" y="418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1"/>
                  </a:cubicBezTo>
                  <a:cubicBezTo>
                    <a:pt x="1" y="497"/>
                    <a:pt x="144" y="641"/>
                    <a:pt x="322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2" name="Google Shape;14462;p34"/>
            <p:cNvSpPr/>
            <p:nvPr/>
          </p:nvSpPr>
          <p:spPr>
            <a:xfrm>
              <a:off x="2977100" y="4215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3" name="Google Shape;14463;p34"/>
            <p:cNvSpPr/>
            <p:nvPr/>
          </p:nvSpPr>
          <p:spPr>
            <a:xfrm>
              <a:off x="2938075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4" name="Google Shape;14464;p34"/>
            <p:cNvSpPr/>
            <p:nvPr/>
          </p:nvSpPr>
          <p:spPr>
            <a:xfrm>
              <a:off x="2938075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5" name="Google Shape;14465;p34"/>
            <p:cNvSpPr/>
            <p:nvPr/>
          </p:nvSpPr>
          <p:spPr>
            <a:xfrm>
              <a:off x="2977100" y="3977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6" name="Google Shape;14466;p34"/>
            <p:cNvSpPr/>
            <p:nvPr/>
          </p:nvSpPr>
          <p:spPr>
            <a:xfrm>
              <a:off x="2938075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7" name="Google Shape;14467;p34"/>
            <p:cNvSpPr/>
            <p:nvPr/>
          </p:nvSpPr>
          <p:spPr>
            <a:xfrm>
              <a:off x="2938075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8" name="Google Shape;14468;p34"/>
            <p:cNvSpPr/>
            <p:nvPr/>
          </p:nvSpPr>
          <p:spPr>
            <a:xfrm>
              <a:off x="2938075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9" name="Google Shape;14469;p34"/>
            <p:cNvSpPr/>
            <p:nvPr/>
          </p:nvSpPr>
          <p:spPr>
            <a:xfrm>
              <a:off x="2938075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0" name="Google Shape;14470;p34"/>
            <p:cNvSpPr/>
            <p:nvPr/>
          </p:nvSpPr>
          <p:spPr>
            <a:xfrm>
              <a:off x="2977100" y="4419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1" name="Google Shape;14471;p34"/>
            <p:cNvSpPr/>
            <p:nvPr/>
          </p:nvSpPr>
          <p:spPr>
            <a:xfrm>
              <a:off x="3094125" y="4011425"/>
              <a:ext cx="16175" cy="16050"/>
            </a:xfrm>
            <a:custGeom>
              <a:avLst/>
              <a:gdLst/>
              <a:ahLst/>
              <a:cxnLst/>
              <a:rect l="l" t="t" r="r" b="b"/>
              <a:pathLst>
                <a:path w="647" h="642" extrusionOk="0">
                  <a:moveTo>
                    <a:pt x="324" y="1"/>
                  </a:moveTo>
                  <a:cubicBezTo>
                    <a:pt x="322" y="1"/>
                    <a:pt x="320" y="1"/>
                    <a:pt x="318" y="1"/>
                  </a:cubicBezTo>
                  <a:cubicBezTo>
                    <a:pt x="140" y="6"/>
                    <a:pt x="0" y="152"/>
                    <a:pt x="3" y="328"/>
                  </a:cubicBezTo>
                  <a:cubicBezTo>
                    <a:pt x="7" y="502"/>
                    <a:pt x="148" y="642"/>
                    <a:pt x="322" y="642"/>
                  </a:cubicBezTo>
                  <a:cubicBezTo>
                    <a:pt x="324" y="642"/>
                    <a:pt x="327" y="641"/>
                    <a:pt x="330" y="641"/>
                  </a:cubicBezTo>
                  <a:cubicBezTo>
                    <a:pt x="506" y="638"/>
                    <a:pt x="646" y="492"/>
                    <a:pt x="643" y="316"/>
                  </a:cubicBezTo>
                  <a:cubicBezTo>
                    <a:pt x="640" y="140"/>
                    <a:pt x="497" y="1"/>
                    <a:pt x="3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2" name="Google Shape;14472;p34"/>
            <p:cNvSpPr/>
            <p:nvPr/>
          </p:nvSpPr>
          <p:spPr>
            <a:xfrm>
              <a:off x="3016175" y="3977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3" name="Google Shape;14473;p34"/>
            <p:cNvSpPr/>
            <p:nvPr/>
          </p:nvSpPr>
          <p:spPr>
            <a:xfrm>
              <a:off x="2977100" y="4283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1"/>
                  </a:moveTo>
                  <a:cubicBezTo>
                    <a:pt x="144" y="1"/>
                    <a:pt x="1" y="144"/>
                    <a:pt x="1" y="320"/>
                  </a:cubicBezTo>
                  <a:cubicBezTo>
                    <a:pt x="1" y="496"/>
                    <a:pt x="144" y="641"/>
                    <a:pt x="322" y="641"/>
                  </a:cubicBezTo>
                  <a:cubicBezTo>
                    <a:pt x="498" y="641"/>
                    <a:pt x="641" y="496"/>
                    <a:pt x="641" y="320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14474;p34"/>
            <p:cNvSpPr/>
            <p:nvPr/>
          </p:nvSpPr>
          <p:spPr>
            <a:xfrm>
              <a:off x="3016175" y="4113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5" name="Google Shape;14475;p34"/>
            <p:cNvSpPr/>
            <p:nvPr/>
          </p:nvSpPr>
          <p:spPr>
            <a:xfrm>
              <a:off x="3016175" y="4147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19"/>
                  </a:cubicBezTo>
                  <a:cubicBezTo>
                    <a:pt x="0" y="497"/>
                    <a:pt x="144" y="640"/>
                    <a:pt x="320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6" name="Google Shape;14476;p34"/>
            <p:cNvSpPr/>
            <p:nvPr/>
          </p:nvSpPr>
          <p:spPr>
            <a:xfrm>
              <a:off x="2977100" y="4521525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14477;p34"/>
            <p:cNvSpPr/>
            <p:nvPr/>
          </p:nvSpPr>
          <p:spPr>
            <a:xfrm>
              <a:off x="3016175" y="407955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8"/>
                    <a:pt x="144" y="641"/>
                    <a:pt x="320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14478;p34"/>
            <p:cNvSpPr/>
            <p:nvPr/>
          </p:nvSpPr>
          <p:spPr>
            <a:xfrm>
              <a:off x="3016175" y="4045500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0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14479;p34"/>
            <p:cNvSpPr/>
            <p:nvPr/>
          </p:nvSpPr>
          <p:spPr>
            <a:xfrm>
              <a:off x="2977100" y="4555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19"/>
                  </a:cubicBezTo>
                  <a:cubicBezTo>
                    <a:pt x="1" y="497"/>
                    <a:pt x="144" y="640"/>
                    <a:pt x="322" y="640"/>
                  </a:cubicBezTo>
                  <a:cubicBezTo>
                    <a:pt x="498" y="640"/>
                    <a:pt x="641" y="497"/>
                    <a:pt x="641" y="319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0" name="Google Shape;14480;p34"/>
            <p:cNvSpPr/>
            <p:nvPr/>
          </p:nvSpPr>
          <p:spPr>
            <a:xfrm>
              <a:off x="2977100" y="438550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4"/>
                    <a:pt x="1" y="321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1" name="Google Shape;14481;p34"/>
            <p:cNvSpPr/>
            <p:nvPr/>
          </p:nvSpPr>
          <p:spPr>
            <a:xfrm>
              <a:off x="2977100" y="431750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14482;p34"/>
            <p:cNvSpPr/>
            <p:nvPr/>
          </p:nvSpPr>
          <p:spPr>
            <a:xfrm>
              <a:off x="2977100" y="435147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5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7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14483;p34"/>
            <p:cNvSpPr/>
            <p:nvPr/>
          </p:nvSpPr>
          <p:spPr>
            <a:xfrm>
              <a:off x="2977100" y="4487550"/>
              <a:ext cx="16050" cy="16025"/>
            </a:xfrm>
            <a:custGeom>
              <a:avLst/>
              <a:gdLst/>
              <a:ahLst/>
              <a:cxnLst/>
              <a:rect l="l" t="t" r="r" b="b"/>
              <a:pathLst>
                <a:path w="642" h="641" extrusionOk="0">
                  <a:moveTo>
                    <a:pt x="322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0"/>
                  </a:cubicBezTo>
                  <a:cubicBezTo>
                    <a:pt x="641" y="143"/>
                    <a:pt x="498" y="0"/>
                    <a:pt x="3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14484;p34"/>
            <p:cNvSpPr/>
            <p:nvPr/>
          </p:nvSpPr>
          <p:spPr>
            <a:xfrm>
              <a:off x="3016175" y="4181525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320" y="0"/>
                  </a:moveTo>
                  <a:cubicBezTo>
                    <a:pt x="144" y="0"/>
                    <a:pt x="0" y="143"/>
                    <a:pt x="0" y="321"/>
                  </a:cubicBezTo>
                  <a:cubicBezTo>
                    <a:pt x="0" y="497"/>
                    <a:pt x="144" y="641"/>
                    <a:pt x="320" y="641"/>
                  </a:cubicBezTo>
                  <a:cubicBezTo>
                    <a:pt x="498" y="641"/>
                    <a:pt x="641" y="497"/>
                    <a:pt x="641" y="321"/>
                  </a:cubicBezTo>
                  <a:cubicBezTo>
                    <a:pt x="641" y="143"/>
                    <a:pt x="498" y="0"/>
                    <a:pt x="3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5" name="Google Shape;14485;p34"/>
            <p:cNvSpPr/>
            <p:nvPr/>
          </p:nvSpPr>
          <p:spPr>
            <a:xfrm>
              <a:off x="2977100" y="4453525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8"/>
                    <a:pt x="144" y="641"/>
                    <a:pt x="322" y="641"/>
                  </a:cubicBezTo>
                  <a:cubicBezTo>
                    <a:pt x="498" y="641"/>
                    <a:pt x="641" y="498"/>
                    <a:pt x="641" y="322"/>
                  </a:cubicBezTo>
                  <a:cubicBezTo>
                    <a:pt x="641" y="144"/>
                    <a:pt x="498" y="1"/>
                    <a:pt x="32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86" name="Google Shape;14486;p34"/>
          <p:cNvSpPr/>
          <p:nvPr/>
        </p:nvSpPr>
        <p:spPr>
          <a:xfrm>
            <a:off x="334200" y="291775"/>
            <a:ext cx="8475600" cy="4562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87" name="Google Shape;14487;p34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488" name="Google Shape;14488;p34"/>
            <p:cNvCxnSpPr>
              <a:stCxn id="14489" idx="6"/>
              <a:endCxn id="14490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491" name="Google Shape;14491;p34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492" name="Google Shape;14492;p34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3" name="Google Shape;14493;p34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4" name="Google Shape;14494;p34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490" name="Google Shape;14490;p34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5" name="Google Shape;14495;p34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6" name="Google Shape;14496;p34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489" name="Google Shape;14489;p34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7" name="Google Shape;14497;p34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498" name="Google Shape;14498;p34"/>
            <p:cNvCxnSpPr>
              <a:stCxn id="14492" idx="3"/>
              <a:endCxn id="14489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ammersmith One"/>
              <a:buNone/>
              <a:defRPr sz="25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ammersmith One"/>
              <a:buNone/>
              <a:defRPr sz="25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ammersmith One"/>
              <a:buNone/>
              <a:defRPr sz="25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ammersmith One"/>
              <a:buNone/>
              <a:defRPr sz="25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ammersmith One"/>
              <a:buNone/>
              <a:defRPr sz="25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ammersmith One"/>
              <a:buNone/>
              <a:defRPr sz="25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ammersmith One"/>
              <a:buNone/>
              <a:defRPr sz="25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ammersmith One"/>
              <a:buNone/>
              <a:defRPr sz="25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ammersmith One"/>
              <a:buNone/>
              <a:defRPr sz="25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9" name="Google Shape;14509;p38"/>
          <p:cNvSpPr txBox="1">
            <a:spLocks noGrp="1"/>
          </p:cNvSpPr>
          <p:nvPr>
            <p:ph type="ctrTitle"/>
          </p:nvPr>
        </p:nvSpPr>
        <p:spPr>
          <a:xfrm>
            <a:off x="339125" y="1902300"/>
            <a:ext cx="8470500" cy="12558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ABUSING ELECTRON APPLICATIONS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14510" name="Google Shape;14510;p38"/>
          <p:cNvSpPr txBox="1">
            <a:spLocks noGrp="1"/>
          </p:cNvSpPr>
          <p:nvPr>
            <p:ph type="subTitle" idx="1"/>
          </p:nvPr>
        </p:nvSpPr>
        <p:spPr>
          <a:xfrm>
            <a:off x="2471850" y="3158100"/>
            <a:ext cx="4200300" cy="40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09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is where your presentation begins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512" name="Google Shape;14512;p38"/>
          <p:cNvGrpSpPr/>
          <p:nvPr/>
        </p:nvGrpSpPr>
        <p:grpSpPr>
          <a:xfrm rot="10048604">
            <a:off x="7703554" y="482321"/>
            <a:ext cx="680167" cy="621792"/>
            <a:chOff x="6804466" y="-316297"/>
            <a:chExt cx="680167" cy="621792"/>
          </a:xfrm>
        </p:grpSpPr>
        <p:cxnSp>
          <p:nvCxnSpPr>
            <p:cNvPr id="14513" name="Google Shape;14513;p38"/>
            <p:cNvCxnSpPr>
              <a:stCxn id="14514" idx="5"/>
              <a:endCxn id="14515" idx="1"/>
            </p:cNvCxnSpPr>
            <p:nvPr/>
          </p:nvCxnSpPr>
          <p:spPr>
            <a:xfrm>
              <a:off x="6966929" y="-100831"/>
              <a:ext cx="123000" cy="185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6" name="Google Shape;14516;p38"/>
            <p:cNvCxnSpPr>
              <a:stCxn id="14517" idx="6"/>
              <a:endCxn id="14518" idx="2"/>
            </p:cNvCxnSpPr>
            <p:nvPr/>
          </p:nvCxnSpPr>
          <p:spPr>
            <a:xfrm>
              <a:off x="7184439" y="156868"/>
              <a:ext cx="174000" cy="5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19" name="Google Shape;14519;p38"/>
            <p:cNvGrpSpPr/>
            <p:nvPr/>
          </p:nvGrpSpPr>
          <p:grpSpPr>
            <a:xfrm>
              <a:off x="6804466" y="-316297"/>
              <a:ext cx="252434" cy="252434"/>
              <a:chOff x="6804466" y="-316297"/>
              <a:chExt cx="252434" cy="252434"/>
            </a:xfrm>
          </p:grpSpPr>
          <p:sp>
            <p:nvSpPr>
              <p:cNvPr id="14514" name="Google Shape;14514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0" name="Google Shape;14520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1" name="Google Shape;14521;p38"/>
            <p:cNvGrpSpPr/>
            <p:nvPr/>
          </p:nvGrpSpPr>
          <p:grpSpPr>
            <a:xfrm>
              <a:off x="7291941" y="112804"/>
              <a:ext cx="192691" cy="192691"/>
              <a:chOff x="7291941" y="112804"/>
              <a:chExt cx="192691" cy="192691"/>
            </a:xfrm>
          </p:grpSpPr>
          <p:sp>
            <p:nvSpPr>
              <p:cNvPr id="14522" name="Google Shape;14522;p38"/>
              <p:cNvSpPr/>
              <p:nvPr/>
            </p:nvSpPr>
            <p:spPr>
              <a:xfrm>
                <a:off x="7291941" y="112804"/>
                <a:ext cx="192691" cy="192691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3" name="Google Shape;14523;p38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4" name="Google Shape;14524;p38"/>
            <p:cNvGrpSpPr/>
            <p:nvPr/>
          </p:nvGrpSpPr>
          <p:grpSpPr>
            <a:xfrm>
              <a:off x="6969033" y="-17269"/>
              <a:ext cx="259696" cy="259696"/>
              <a:chOff x="6969033" y="-17269"/>
              <a:chExt cx="259696" cy="259696"/>
            </a:xfrm>
          </p:grpSpPr>
          <p:sp>
            <p:nvSpPr>
              <p:cNvPr id="14517" name="Google Shape;14517;p38"/>
              <p:cNvSpPr/>
              <p:nvPr/>
            </p:nvSpPr>
            <p:spPr>
              <a:xfrm rot="1642122">
                <a:off x="7002539" y="16236"/>
                <a:ext cx="192684" cy="192684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5" name="Google Shape;14525;p38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6" name="Google Shape;14526;p38"/>
          <p:cNvGrpSpPr/>
          <p:nvPr/>
        </p:nvGrpSpPr>
        <p:grpSpPr>
          <a:xfrm>
            <a:off x="339129" y="309806"/>
            <a:ext cx="1348426" cy="1070861"/>
            <a:chOff x="343354" y="291781"/>
            <a:chExt cx="1348426" cy="1070861"/>
          </a:xfrm>
        </p:grpSpPr>
        <p:cxnSp>
          <p:nvCxnSpPr>
            <p:cNvPr id="14527" name="Google Shape;14527;p38"/>
            <p:cNvCxnSpPr/>
            <p:nvPr/>
          </p:nvCxnSpPr>
          <p:spPr>
            <a:xfrm flipH="1">
              <a:off x="564642" y="847623"/>
              <a:ext cx="477900" cy="99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8" name="Google Shape;14528;p38"/>
            <p:cNvCxnSpPr>
              <a:stCxn id="14529" idx="6"/>
              <a:endCxn id="14530" idx="2"/>
            </p:cNvCxnSpPr>
            <p:nvPr/>
          </p:nvCxnSpPr>
          <p:spPr>
            <a:xfrm flipH="1">
              <a:off x="439781" y="1041798"/>
              <a:ext cx="52200" cy="174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31" name="Google Shape;14531;p38"/>
            <p:cNvGrpSpPr/>
            <p:nvPr/>
          </p:nvGrpSpPr>
          <p:grpSpPr>
            <a:xfrm rot="5400000">
              <a:off x="752993" y="639922"/>
              <a:ext cx="530363" cy="530363"/>
              <a:chOff x="6804466" y="-316297"/>
              <a:chExt cx="252434" cy="252434"/>
            </a:xfrm>
          </p:grpSpPr>
          <p:sp>
            <p:nvSpPr>
              <p:cNvPr id="14532" name="Google Shape;14532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3" name="Google Shape;14533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34" name="Google Shape;14534;p38"/>
            <p:cNvGrpSpPr/>
            <p:nvPr/>
          </p:nvGrpSpPr>
          <p:grpSpPr>
            <a:xfrm rot="5400000">
              <a:off x="343354" y="1149300"/>
              <a:ext cx="192691" cy="192691"/>
              <a:chOff x="7291941" y="112804"/>
              <a:chExt cx="192691" cy="192691"/>
            </a:xfrm>
          </p:grpSpPr>
          <p:sp>
            <p:nvSpPr>
              <p:cNvPr id="14535" name="Google Shape;14535;p38"/>
              <p:cNvSpPr/>
              <p:nvPr/>
            </p:nvSpPr>
            <p:spPr>
              <a:xfrm>
                <a:off x="7291941" y="112804"/>
                <a:ext cx="192691" cy="192691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6" name="Google Shape;14536;p38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37" name="Google Shape;14537;p38"/>
            <p:cNvGrpSpPr/>
            <p:nvPr/>
          </p:nvGrpSpPr>
          <p:grpSpPr>
            <a:xfrm rot="5400000">
              <a:off x="406422" y="826392"/>
              <a:ext cx="259696" cy="259696"/>
              <a:chOff x="6969033" y="-17269"/>
              <a:chExt cx="259696" cy="259696"/>
            </a:xfrm>
          </p:grpSpPr>
          <p:sp>
            <p:nvSpPr>
              <p:cNvPr id="14529" name="Google Shape;14529;p38"/>
              <p:cNvSpPr/>
              <p:nvPr/>
            </p:nvSpPr>
            <p:spPr>
              <a:xfrm rot="1642122">
                <a:off x="7002539" y="16236"/>
                <a:ext cx="192684" cy="192684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8" name="Google Shape;14538;p38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39" name="Google Shape;14539;p38"/>
            <p:cNvGrpSpPr/>
            <p:nvPr/>
          </p:nvGrpSpPr>
          <p:grpSpPr>
            <a:xfrm rot="5400000">
              <a:off x="1326029" y="996891"/>
              <a:ext cx="365751" cy="365751"/>
              <a:chOff x="6804466" y="-316297"/>
              <a:chExt cx="252434" cy="252434"/>
            </a:xfrm>
          </p:grpSpPr>
          <p:sp>
            <p:nvSpPr>
              <p:cNvPr id="14540" name="Google Shape;14540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1" name="Google Shape;14541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542" name="Google Shape;14542;p38"/>
            <p:cNvCxnSpPr>
              <a:stCxn id="14532" idx="0"/>
              <a:endCxn id="14540" idx="4"/>
            </p:cNvCxnSpPr>
            <p:nvPr/>
          </p:nvCxnSpPr>
          <p:spPr>
            <a:xfrm>
              <a:off x="1204615" y="983845"/>
              <a:ext cx="175800" cy="141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43" name="Google Shape;14543;p38"/>
            <p:cNvGrpSpPr/>
            <p:nvPr/>
          </p:nvGrpSpPr>
          <p:grpSpPr>
            <a:xfrm rot="5400000">
              <a:off x="1055710" y="291781"/>
              <a:ext cx="274320" cy="274320"/>
              <a:chOff x="6804466" y="-316297"/>
              <a:chExt cx="252434" cy="252434"/>
            </a:xfrm>
          </p:grpSpPr>
          <p:sp>
            <p:nvSpPr>
              <p:cNvPr id="14544" name="Google Shape;14544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5" name="Google Shape;14545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546" name="Google Shape;14546;p38"/>
            <p:cNvCxnSpPr>
              <a:stCxn id="14532" idx="2"/>
              <a:endCxn id="14544" idx="6"/>
            </p:cNvCxnSpPr>
            <p:nvPr/>
          </p:nvCxnSpPr>
          <p:spPr>
            <a:xfrm rot="10800000" flipH="1">
              <a:off x="1096916" y="525464"/>
              <a:ext cx="55200" cy="19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547" name="Google Shape;14547;p38"/>
          <p:cNvGrpSpPr/>
          <p:nvPr/>
        </p:nvGrpSpPr>
        <p:grpSpPr>
          <a:xfrm rot="1800044">
            <a:off x="530588" y="3994978"/>
            <a:ext cx="680152" cy="621778"/>
            <a:chOff x="6804466" y="-316297"/>
            <a:chExt cx="680167" cy="621792"/>
          </a:xfrm>
        </p:grpSpPr>
        <p:cxnSp>
          <p:nvCxnSpPr>
            <p:cNvPr id="14548" name="Google Shape;14548;p38"/>
            <p:cNvCxnSpPr>
              <a:stCxn id="14549" idx="5"/>
              <a:endCxn id="14550" idx="1"/>
            </p:cNvCxnSpPr>
            <p:nvPr/>
          </p:nvCxnSpPr>
          <p:spPr>
            <a:xfrm rot="-1793934">
              <a:off x="7021508" y="-119170"/>
              <a:ext cx="13842" cy="22177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1" name="Google Shape;14551;p38"/>
            <p:cNvCxnSpPr>
              <a:stCxn id="14552" idx="6"/>
              <a:endCxn id="14553" idx="2"/>
            </p:cNvCxnSpPr>
            <p:nvPr/>
          </p:nvCxnSpPr>
          <p:spPr>
            <a:xfrm rot="-1801102">
              <a:off x="7209223" y="116770"/>
              <a:ext cx="124731" cy="13239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54" name="Google Shape;14554;p38"/>
            <p:cNvGrpSpPr/>
            <p:nvPr/>
          </p:nvGrpSpPr>
          <p:grpSpPr>
            <a:xfrm>
              <a:off x="6804466" y="-316297"/>
              <a:ext cx="252434" cy="252434"/>
              <a:chOff x="6804466" y="-316297"/>
              <a:chExt cx="252434" cy="252434"/>
            </a:xfrm>
          </p:grpSpPr>
          <p:sp>
            <p:nvSpPr>
              <p:cNvPr id="14549" name="Google Shape;14549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5" name="Google Shape;14555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56" name="Google Shape;14556;p38"/>
            <p:cNvGrpSpPr/>
            <p:nvPr/>
          </p:nvGrpSpPr>
          <p:grpSpPr>
            <a:xfrm>
              <a:off x="7291941" y="112804"/>
              <a:ext cx="192691" cy="192691"/>
              <a:chOff x="7291941" y="112804"/>
              <a:chExt cx="192691" cy="192691"/>
            </a:xfrm>
          </p:grpSpPr>
          <p:sp>
            <p:nvSpPr>
              <p:cNvPr id="14557" name="Google Shape;14557;p38"/>
              <p:cNvSpPr/>
              <p:nvPr/>
            </p:nvSpPr>
            <p:spPr>
              <a:xfrm>
                <a:off x="7291941" y="112804"/>
                <a:ext cx="192691" cy="192691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8" name="Google Shape;14558;p38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59" name="Google Shape;14559;p38"/>
            <p:cNvGrpSpPr/>
            <p:nvPr/>
          </p:nvGrpSpPr>
          <p:grpSpPr>
            <a:xfrm>
              <a:off x="6969033" y="-17269"/>
              <a:ext cx="259696" cy="259696"/>
              <a:chOff x="6969033" y="-17269"/>
              <a:chExt cx="259696" cy="259696"/>
            </a:xfrm>
          </p:grpSpPr>
          <p:sp>
            <p:nvSpPr>
              <p:cNvPr id="14552" name="Google Shape;14552;p38"/>
              <p:cNvSpPr/>
              <p:nvPr/>
            </p:nvSpPr>
            <p:spPr>
              <a:xfrm rot="1642122">
                <a:off x="7002539" y="16236"/>
                <a:ext cx="192684" cy="192684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0" name="Google Shape;14560;p38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61" name="Google Shape;14561;p38"/>
          <p:cNvGrpSpPr/>
          <p:nvPr/>
        </p:nvGrpSpPr>
        <p:grpSpPr>
          <a:xfrm rot="9900040">
            <a:off x="7553766" y="3886474"/>
            <a:ext cx="1348386" cy="1070829"/>
            <a:chOff x="343354" y="291781"/>
            <a:chExt cx="1348426" cy="1070861"/>
          </a:xfrm>
        </p:grpSpPr>
        <p:cxnSp>
          <p:nvCxnSpPr>
            <p:cNvPr id="14562" name="Google Shape;14562;p38"/>
            <p:cNvCxnSpPr/>
            <p:nvPr/>
          </p:nvCxnSpPr>
          <p:spPr>
            <a:xfrm rot="900154" flipH="1">
              <a:off x="585715" y="787465"/>
              <a:ext cx="435753" cy="21991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3" name="Google Shape;14563;p38"/>
            <p:cNvCxnSpPr>
              <a:stCxn id="14564" idx="6"/>
              <a:endCxn id="14565" idx="2"/>
            </p:cNvCxnSpPr>
            <p:nvPr/>
          </p:nvCxnSpPr>
          <p:spPr>
            <a:xfrm rot="931447" flipH="1">
              <a:off x="462928" y="1037943"/>
              <a:ext cx="5604" cy="18171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66" name="Google Shape;14566;p38"/>
            <p:cNvGrpSpPr/>
            <p:nvPr/>
          </p:nvGrpSpPr>
          <p:grpSpPr>
            <a:xfrm rot="5400000">
              <a:off x="752993" y="639922"/>
              <a:ext cx="530363" cy="530363"/>
              <a:chOff x="6804466" y="-316297"/>
              <a:chExt cx="252434" cy="252434"/>
            </a:xfrm>
          </p:grpSpPr>
          <p:sp>
            <p:nvSpPr>
              <p:cNvPr id="14567" name="Google Shape;14567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8" name="Google Shape;14568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9" name="Google Shape;14569;p38"/>
            <p:cNvGrpSpPr/>
            <p:nvPr/>
          </p:nvGrpSpPr>
          <p:grpSpPr>
            <a:xfrm rot="5400000">
              <a:off x="343354" y="1149300"/>
              <a:ext cx="192691" cy="192691"/>
              <a:chOff x="7291941" y="112804"/>
              <a:chExt cx="192691" cy="192691"/>
            </a:xfrm>
          </p:grpSpPr>
          <p:sp>
            <p:nvSpPr>
              <p:cNvPr id="14570" name="Google Shape;14570;p38"/>
              <p:cNvSpPr/>
              <p:nvPr/>
            </p:nvSpPr>
            <p:spPr>
              <a:xfrm>
                <a:off x="7291941" y="112804"/>
                <a:ext cx="192691" cy="192691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1" name="Google Shape;14571;p38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2" name="Google Shape;14572;p38"/>
            <p:cNvGrpSpPr/>
            <p:nvPr/>
          </p:nvGrpSpPr>
          <p:grpSpPr>
            <a:xfrm rot="5400000">
              <a:off x="406422" y="826392"/>
              <a:ext cx="259696" cy="259696"/>
              <a:chOff x="6969033" y="-17269"/>
              <a:chExt cx="259696" cy="259696"/>
            </a:xfrm>
          </p:grpSpPr>
          <p:sp>
            <p:nvSpPr>
              <p:cNvPr id="14564" name="Google Shape;14564;p38"/>
              <p:cNvSpPr/>
              <p:nvPr/>
            </p:nvSpPr>
            <p:spPr>
              <a:xfrm rot="1642122">
                <a:off x="7002539" y="16236"/>
                <a:ext cx="192684" cy="192684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3" name="Google Shape;14573;p38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4" name="Google Shape;14574;p38"/>
            <p:cNvGrpSpPr/>
            <p:nvPr/>
          </p:nvGrpSpPr>
          <p:grpSpPr>
            <a:xfrm rot="5400000">
              <a:off x="1326029" y="996891"/>
              <a:ext cx="365751" cy="365751"/>
              <a:chOff x="6804466" y="-316297"/>
              <a:chExt cx="252434" cy="252434"/>
            </a:xfrm>
          </p:grpSpPr>
          <p:sp>
            <p:nvSpPr>
              <p:cNvPr id="14575" name="Google Shape;14575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6" name="Google Shape;14576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577" name="Google Shape;14577;p38"/>
            <p:cNvCxnSpPr>
              <a:stCxn id="14567" idx="0"/>
              <a:endCxn id="14575" idx="4"/>
            </p:cNvCxnSpPr>
            <p:nvPr/>
          </p:nvCxnSpPr>
          <p:spPr>
            <a:xfrm rot="900395">
              <a:off x="1189248" y="1008981"/>
              <a:ext cx="206233" cy="91329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78" name="Google Shape;14578;p38"/>
            <p:cNvGrpSpPr/>
            <p:nvPr/>
          </p:nvGrpSpPr>
          <p:grpSpPr>
            <a:xfrm rot="5400000">
              <a:off x="1055710" y="291781"/>
              <a:ext cx="274320" cy="274320"/>
              <a:chOff x="6804466" y="-316297"/>
              <a:chExt cx="252434" cy="252434"/>
            </a:xfrm>
          </p:grpSpPr>
          <p:sp>
            <p:nvSpPr>
              <p:cNvPr id="14579" name="Google Shape;14579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0" name="Google Shape;14580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581" name="Google Shape;14581;p38"/>
            <p:cNvCxnSpPr>
              <a:stCxn id="14567" idx="2"/>
              <a:endCxn id="14579" idx="6"/>
            </p:cNvCxnSpPr>
            <p:nvPr/>
          </p:nvCxnSpPr>
          <p:spPr>
            <a:xfrm rot="-9884693" flipH="1">
              <a:off x="1122806" y="521604"/>
              <a:ext cx="3421" cy="20091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B425B36-0DEB-A47D-048C-14C6849D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12700"/>
        </p:spPr>
        <p:txBody>
          <a:bodyPr/>
          <a:lstStyle/>
          <a:p>
            <a:r>
              <a:rPr lang="en-US" dirty="0"/>
              <a:t>By: Fletcher Davis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USES ELECTRON?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20000" y="1037314"/>
            <a:ext cx="3852000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Slack</a:t>
            </a:r>
          </a:p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Visual Studio Code</a:t>
            </a:r>
          </a:p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Obsidian</a:t>
            </a:r>
          </a:p>
          <a:p>
            <a:pPr marL="241300" lvl="0" indent="-215900">
              <a:lnSpc>
                <a:spcPct val="20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Microsoft Teams</a:t>
            </a:r>
          </a:p>
          <a:p>
            <a:pPr marL="241300" lvl="0" indent="-215900">
              <a:lnSpc>
                <a:spcPct val="20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WhatsApp</a:t>
            </a:r>
          </a:p>
          <a:p>
            <a:pPr marL="241300" indent="-215900">
              <a:lnSpc>
                <a:spcPct val="20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Skype</a:t>
            </a:r>
          </a:p>
          <a:p>
            <a:pPr marL="241300" lvl="0" indent="-215900">
              <a:lnSpc>
                <a:spcPct val="20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Discord</a:t>
            </a:r>
          </a:p>
          <a:p>
            <a:pPr marL="241300" lvl="0" indent="-215900">
              <a:lnSpc>
                <a:spcPct val="20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Signal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76" name="Picture 4" descr="This Week in Programming: Visual Studio Code Arrives on the Web – The New  Stack">
            <a:extLst>
              <a:ext uri="{FF2B5EF4-FFF2-40B4-BE49-F238E27FC236}">
                <a16:creationId xmlns:a16="http://schemas.microsoft.com/office/drawing/2014/main" id="{2269C821-2135-5A08-11FE-22D730278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79" y="1357343"/>
            <a:ext cx="2167079" cy="150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kype for Business - Wikipedia">
            <a:extLst>
              <a:ext uri="{FF2B5EF4-FFF2-40B4-BE49-F238E27FC236}">
                <a16:creationId xmlns:a16="http://schemas.microsoft.com/office/drawing/2014/main" id="{35E4883E-97B2-1761-9DBB-123FDB919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495" y="3020986"/>
            <a:ext cx="1537563" cy="1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iscord - YouTube">
            <a:extLst>
              <a:ext uri="{FF2B5EF4-FFF2-40B4-BE49-F238E27FC236}">
                <a16:creationId xmlns:a16="http://schemas.microsoft.com/office/drawing/2014/main" id="{38258845-17CB-9176-203B-13915CBE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09" y="1262209"/>
            <a:ext cx="1732891" cy="173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lack for Desktop on the Mac App Store">
            <a:extLst>
              <a:ext uri="{FF2B5EF4-FFF2-40B4-BE49-F238E27FC236}">
                <a16:creationId xmlns:a16="http://schemas.microsoft.com/office/drawing/2014/main" id="{A54F2975-F239-15CF-77A6-F400A9C1B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66" y="2720649"/>
            <a:ext cx="1633274" cy="163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WhatsApp - Wikipedia">
            <a:extLst>
              <a:ext uri="{FF2B5EF4-FFF2-40B4-BE49-F238E27FC236}">
                <a16:creationId xmlns:a16="http://schemas.microsoft.com/office/drawing/2014/main" id="{AD34835C-D60B-2683-08EE-B02C8B81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8" y="1358233"/>
            <a:ext cx="1633273" cy="164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icrosoft Teams -">
            <a:extLst>
              <a:ext uri="{FF2B5EF4-FFF2-40B4-BE49-F238E27FC236}">
                <a16:creationId xmlns:a16="http://schemas.microsoft.com/office/drawing/2014/main" id="{A94F9266-13EF-AF5D-0921-76DE2BD8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06" y="2808448"/>
            <a:ext cx="1680128" cy="16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bsidian.md · GitHub">
            <a:extLst>
              <a:ext uri="{FF2B5EF4-FFF2-40B4-BE49-F238E27FC236}">
                <a16:creationId xmlns:a16="http://schemas.microsoft.com/office/drawing/2014/main" id="{7804B123-2922-AF11-D42C-7DAE5A14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29" y="2385650"/>
            <a:ext cx="1389603" cy="138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2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3" name="Google Shape;14993;p49"/>
          <p:cNvSpPr txBox="1">
            <a:spLocks noGrp="1"/>
          </p:cNvSpPr>
          <p:nvPr>
            <p:ph type="title" idx="2"/>
          </p:nvPr>
        </p:nvSpPr>
        <p:spPr>
          <a:xfrm>
            <a:off x="6026090" y="917000"/>
            <a:ext cx="2651700" cy="13899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994" name="Google Shape;14994;p49"/>
          <p:cNvSpPr txBox="1">
            <a:spLocks noGrp="1"/>
          </p:cNvSpPr>
          <p:nvPr>
            <p:ph type="title"/>
          </p:nvPr>
        </p:nvSpPr>
        <p:spPr>
          <a:xfrm>
            <a:off x="1737300" y="1794450"/>
            <a:ext cx="5669400" cy="9144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ASAR HIJACKING</a:t>
            </a:r>
            <a:endParaRPr dirty="0"/>
          </a:p>
        </p:txBody>
      </p:sp>
      <p:sp>
        <p:nvSpPr>
          <p:cNvPr id="14995" name="Google Shape;14995;p49"/>
          <p:cNvSpPr txBox="1">
            <a:spLocks noGrp="1"/>
          </p:cNvSpPr>
          <p:nvPr>
            <p:ph type="subTitle" idx="1"/>
          </p:nvPr>
        </p:nvSpPr>
        <p:spPr>
          <a:xfrm>
            <a:off x="1737300" y="2708850"/>
            <a:ext cx="5669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Modify Production Electron Apps to Run Code</a:t>
            </a:r>
          </a:p>
        </p:txBody>
      </p:sp>
      <p:grpSp>
        <p:nvGrpSpPr>
          <p:cNvPr id="14996" name="Google Shape;14996;p49"/>
          <p:cNvGrpSpPr/>
          <p:nvPr/>
        </p:nvGrpSpPr>
        <p:grpSpPr>
          <a:xfrm rot="10800000">
            <a:off x="6727522" y="2854058"/>
            <a:ext cx="1348335" cy="1071087"/>
            <a:chOff x="343445" y="291733"/>
            <a:chExt cx="1348335" cy="1071087"/>
          </a:xfrm>
        </p:grpSpPr>
        <p:cxnSp>
          <p:nvCxnSpPr>
            <p:cNvPr id="14997" name="Google Shape;14997;p49"/>
            <p:cNvCxnSpPr/>
            <p:nvPr/>
          </p:nvCxnSpPr>
          <p:spPr>
            <a:xfrm flipH="1">
              <a:off x="564606" y="847494"/>
              <a:ext cx="477900" cy="99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98" name="Google Shape;14998;p49"/>
            <p:cNvCxnSpPr>
              <a:stCxn id="14999" idx="6"/>
            </p:cNvCxnSpPr>
            <p:nvPr/>
          </p:nvCxnSpPr>
          <p:spPr>
            <a:xfrm flipH="1">
              <a:off x="439918" y="1041721"/>
              <a:ext cx="52200" cy="174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000" name="Google Shape;15000;p49"/>
            <p:cNvGrpSpPr/>
            <p:nvPr/>
          </p:nvGrpSpPr>
          <p:grpSpPr>
            <a:xfrm rot="5400000">
              <a:off x="752644" y="639830"/>
              <a:ext cx="530713" cy="530713"/>
              <a:chOff x="6804422" y="-316297"/>
              <a:chExt cx="252600" cy="252600"/>
            </a:xfrm>
          </p:grpSpPr>
          <p:sp>
            <p:nvSpPr>
              <p:cNvPr id="15001" name="Google Shape;15001;p49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2" name="Google Shape;15002;p49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03" name="Google Shape;15003;p49"/>
            <p:cNvGrpSpPr/>
            <p:nvPr/>
          </p:nvGrpSpPr>
          <p:grpSpPr>
            <a:xfrm rot="5400000">
              <a:off x="343445" y="1149300"/>
              <a:ext cx="192600" cy="192600"/>
              <a:chOff x="7291941" y="112804"/>
              <a:chExt cx="192600" cy="192600"/>
            </a:xfrm>
          </p:grpSpPr>
          <p:sp>
            <p:nvSpPr>
              <p:cNvPr id="15004" name="Google Shape;15004;p49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5" name="Google Shape;15005;p49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06" name="Google Shape;15006;p49"/>
            <p:cNvGrpSpPr/>
            <p:nvPr/>
          </p:nvGrpSpPr>
          <p:grpSpPr>
            <a:xfrm rot="5400000">
              <a:off x="406618" y="826471"/>
              <a:ext cx="259500" cy="259500"/>
              <a:chOff x="6969112" y="-17269"/>
              <a:chExt cx="259500" cy="259500"/>
            </a:xfrm>
          </p:grpSpPr>
          <p:sp>
            <p:nvSpPr>
              <p:cNvPr id="14999" name="Google Shape;14999;p49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7" name="Google Shape;15007;p49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08" name="Google Shape;15008;p49"/>
            <p:cNvGrpSpPr/>
            <p:nvPr/>
          </p:nvGrpSpPr>
          <p:grpSpPr>
            <a:xfrm rot="5400000">
              <a:off x="1325788" y="996827"/>
              <a:ext cx="365992" cy="365992"/>
              <a:chOff x="6804422" y="-316297"/>
              <a:chExt cx="252600" cy="252600"/>
            </a:xfrm>
          </p:grpSpPr>
          <p:sp>
            <p:nvSpPr>
              <p:cNvPr id="15009" name="Google Shape;15009;p49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0" name="Google Shape;15010;p49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011" name="Google Shape;15011;p49"/>
            <p:cNvCxnSpPr>
              <a:stCxn id="15001" idx="0"/>
              <a:endCxn id="15009" idx="4"/>
            </p:cNvCxnSpPr>
            <p:nvPr/>
          </p:nvCxnSpPr>
          <p:spPr>
            <a:xfrm>
              <a:off x="1204569" y="983974"/>
              <a:ext cx="175500" cy="141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012" name="Google Shape;15012;p49"/>
            <p:cNvGrpSpPr/>
            <p:nvPr/>
          </p:nvGrpSpPr>
          <p:grpSpPr>
            <a:xfrm rot="5400000">
              <a:off x="1055529" y="291733"/>
              <a:ext cx="274500" cy="274500"/>
              <a:chOff x="6804422" y="-316297"/>
              <a:chExt cx="252600" cy="252600"/>
            </a:xfrm>
          </p:grpSpPr>
          <p:sp>
            <p:nvSpPr>
              <p:cNvPr id="15013" name="Google Shape;15013;p49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4" name="Google Shape;15014;p49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015" name="Google Shape;15015;p49"/>
            <p:cNvCxnSpPr>
              <a:stCxn id="15001" idx="2"/>
              <a:endCxn id="15013" idx="6"/>
            </p:cNvCxnSpPr>
            <p:nvPr/>
          </p:nvCxnSpPr>
          <p:spPr>
            <a:xfrm rot="10800000" flipH="1">
              <a:off x="1096788" y="525417"/>
              <a:ext cx="55200" cy="19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AN ASAR FILE?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5" y="1093554"/>
            <a:ext cx="3822743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ASAR is a simple extensive archive format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Similar to 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tar</a:t>
            </a:r>
            <a:r>
              <a:rPr lang="en-US" dirty="0">
                <a:solidFill>
                  <a:schemeClr val="dk1"/>
                </a:solidFill>
              </a:rPr>
              <a:t> where all files are concatenated together, but without the compression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App.asar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file contains application source code</a:t>
            </a:r>
          </a:p>
          <a:p>
            <a:pPr marL="241300" lvl="0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Electron architecture exposes ASAR files in application’s installation folder</a:t>
            </a: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On Windows, several applications store these files in </a:t>
            </a:r>
            <a:r>
              <a:rPr lang="en-US" dirty="0">
                <a:solidFill>
                  <a:schemeClr val="dk1"/>
                </a:solidFill>
                <a:latin typeface="Karla"/>
                <a:ea typeface="Karla" pitchFamily="2" charset="0"/>
              </a:rPr>
              <a:t>%LOCALAPPDATA%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327C7AF-A2A4-EC3C-002C-FFF066C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67" y="1923691"/>
            <a:ext cx="4231692" cy="1296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80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ASAR FILE CONTENTS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4" y="1093554"/>
            <a:ext cx="3716798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 err="1">
                <a:solidFill>
                  <a:schemeClr val="dk1"/>
                </a:solidFill>
              </a:rPr>
              <a:t>App.asar</a:t>
            </a:r>
            <a:r>
              <a:rPr lang="en-US" dirty="0">
                <a:solidFill>
                  <a:schemeClr val="dk1"/>
                </a:solidFill>
              </a:rPr>
              <a:t> contains (at a minimum):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Package.json</a:t>
            </a:r>
            <a:endParaRPr lang="en-US" dirty="0">
              <a:solidFill>
                <a:schemeClr val="dk1"/>
              </a:solidFill>
              <a:latin typeface="Karla" pitchFamily="2" charset="0"/>
              <a:ea typeface="Karla" pitchFamily="2" charset="0"/>
            </a:endParaRP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Entry Point JavaScript file (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main.js</a:t>
            </a:r>
            <a:r>
              <a:rPr lang="en-US" dirty="0">
                <a:solidFill>
                  <a:schemeClr val="dk1"/>
                </a:solidFill>
              </a:rPr>
              <a:t>)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Node Modules (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node_modules</a:t>
            </a:r>
            <a:r>
              <a:rPr lang="en-US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Contents are not encrypted, obfuscated, or protected</a:t>
            </a:r>
          </a:p>
          <a:p>
            <a:pPr marL="241300" lvl="0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A user can make modifications to these files, and re-pack the file without modifying the signature of the actual executable</a:t>
            </a:r>
            <a:endParaRPr lang="en-US" dirty="0">
              <a:solidFill>
                <a:schemeClr val="dk1"/>
              </a:solidFill>
              <a:latin typeface="Karla" pitchFamily="2" charset="0"/>
              <a:ea typeface="Karla" pitchFamily="2" charset="0"/>
            </a:endParaRP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9FABA2-A3E0-2756-3F3A-4B3735AF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09" y="1979411"/>
            <a:ext cx="4341111" cy="1184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333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PACKAGE.JSON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5" y="1093554"/>
            <a:ext cx="3761874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Package.json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is the manifest for the application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Contains properties about application</a:t>
            </a:r>
          </a:p>
          <a:p>
            <a:pPr marL="241300" lvl="0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Important properties:</a:t>
            </a: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Name</a:t>
            </a:r>
            <a:r>
              <a:rPr lang="en-US" dirty="0">
                <a:solidFill>
                  <a:schemeClr val="dk1"/>
                </a:solidFill>
                <a:latin typeface="Abel" panose="02000506030000020004" pitchFamily="2" charset="0"/>
                <a:ea typeface="Karla" pitchFamily="2" charset="0"/>
              </a:rPr>
              <a:t>: Sets application’s name</a:t>
            </a: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Main</a:t>
            </a:r>
            <a:r>
              <a:rPr lang="en-US" dirty="0">
                <a:solidFill>
                  <a:schemeClr val="dk1"/>
                </a:solidFill>
                <a:latin typeface="Abel" panose="02000506030000020004" pitchFamily="2" charset="0"/>
                <a:ea typeface="Karla" pitchFamily="2" charset="0"/>
              </a:rPr>
              <a:t>: Sets the entry point for the application</a:t>
            </a: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Dependencies</a:t>
            </a:r>
            <a:r>
              <a:rPr lang="en-US" dirty="0">
                <a:solidFill>
                  <a:schemeClr val="dk1"/>
                </a:solidFill>
                <a:latin typeface="Abel" panose="02000506030000020004" pitchFamily="2" charset="0"/>
                <a:ea typeface="Karla" pitchFamily="2" charset="0"/>
              </a:rPr>
              <a:t>: Sets a list of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npm</a:t>
            </a:r>
            <a:r>
              <a:rPr lang="en-US" dirty="0">
                <a:solidFill>
                  <a:schemeClr val="dk1"/>
                </a:solidFill>
                <a:latin typeface="Abel" panose="02000506030000020004" pitchFamily="2" charset="0"/>
                <a:ea typeface="Karla" pitchFamily="2" charset="0"/>
              </a:rPr>
              <a:t> packages installed as dependencies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BC77FA-DFE4-1086-4BC6-7835CA33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297" y="1650954"/>
            <a:ext cx="4063728" cy="23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89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ENTRY POINT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5" y="1093554"/>
            <a:ext cx="3761874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The application’s entry point contains the Main Process code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The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package.json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manifest sets the application’s entry point</a:t>
            </a:r>
          </a:p>
          <a:p>
            <a:pPr marL="241300" lvl="0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  <a:latin typeface="Abel" panose="02000506030000020004" pitchFamily="2" charset="0"/>
                <a:ea typeface="Karla" pitchFamily="2" charset="0"/>
              </a:rPr>
              <a:t>Some applications, like Slack, minify and obfuscate the application’s source code</a:t>
            </a: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  <a:latin typeface="Abel" panose="02000506030000020004" pitchFamily="2" charset="0"/>
                <a:ea typeface="Karla" pitchFamily="2" charset="0"/>
              </a:rPr>
              <a:t>Ex. Slack uses Webpack to bundle </a:t>
            </a: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  <a:latin typeface="Abel" panose="02000506030000020004" pitchFamily="2" charset="0"/>
                <a:ea typeface="Karla" pitchFamily="2" charset="0"/>
              </a:rPr>
              <a:t>Might involve additional steps to view and modify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ACCFB0-EDAA-2C3E-54C0-B03C4D944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32"/>
          <a:stretch/>
        </p:blipFill>
        <p:spPr>
          <a:xfrm>
            <a:off x="4571975" y="1172152"/>
            <a:ext cx="3624415" cy="33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4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 MODULES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4" y="1093554"/>
            <a:ext cx="3697479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Modules are a set of functions you want to include in your application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Node/Electron have a set of built-in modules that don’t require further installation</a:t>
            </a:r>
          </a:p>
          <a:p>
            <a:pPr marL="241300" lvl="0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The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node_modules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folder stores external modules that are used by an application</a:t>
            </a:r>
          </a:p>
          <a:p>
            <a:pPr marL="241300" lvl="0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Once a module is locally stored, you can use 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require(“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packagename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”) </a:t>
            </a:r>
            <a:r>
              <a:rPr lang="en-US" dirty="0">
                <a:solidFill>
                  <a:schemeClr val="dk1"/>
                </a:solidFill>
              </a:rPr>
              <a:t>to load it</a:t>
            </a:r>
            <a:endParaRPr lang="en-US" dirty="0">
              <a:solidFill>
                <a:schemeClr val="dk1"/>
              </a:solidFill>
              <a:latin typeface="Karla" pitchFamily="2" charset="0"/>
              <a:ea typeface="Karla" pitchFamily="2" charset="0"/>
            </a:endParaRP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0DD371-D07F-8954-4507-2C362AF7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06" y="1834344"/>
            <a:ext cx="4440465" cy="14748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48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ASAR HIJACKING</a:t>
            </a:r>
            <a:endParaRPr dirty="0"/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137421-4099-740D-BC4B-B61C29D79B10}"/>
              </a:ext>
            </a:extLst>
          </p:cNvPr>
          <p:cNvSpPr txBox="1">
            <a:spLocks/>
          </p:cNvSpPr>
          <p:nvPr/>
        </p:nvSpPr>
        <p:spPr>
          <a:xfrm>
            <a:off x="606795" y="1232807"/>
            <a:ext cx="3187371" cy="26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>
                <a:solidFill>
                  <a:schemeClr val="dk1"/>
                </a:solidFill>
              </a:rPr>
              <a:t>Discovered by Pavel Tsakalidis of Context Information Security</a:t>
            </a:r>
          </a:p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>
                <a:solidFill>
                  <a:schemeClr val="dk1"/>
                </a:solidFill>
              </a:rPr>
              <a:t>Presented research at BSidesLV 2019</a:t>
            </a:r>
          </a:p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>
                <a:solidFill>
                  <a:schemeClr val="dk1"/>
                </a:solidFill>
              </a:rPr>
              <a:t>Published open-source tool BEEMKA to automate backdooring of Electron applications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31CE2-77DD-844A-D350-D486636F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242" y="1605395"/>
            <a:ext cx="4637162" cy="23052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24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ASAR BACKDOORING PROCESS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5" y="1093554"/>
            <a:ext cx="3761874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Unpack the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app.asar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file using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asar</a:t>
            </a:r>
            <a:r>
              <a:rPr lang="en-US" dirty="0">
                <a:solidFill>
                  <a:schemeClr val="dk1"/>
                </a:solidFill>
              </a:rPr>
              <a:t> module</a:t>
            </a: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Modify entry point JavaScript file</a:t>
            </a:r>
          </a:p>
          <a:p>
            <a:pPr marL="698500" lvl="1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If additional libraries are used, update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package.json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and add modules to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node_modules</a:t>
            </a:r>
            <a:endParaRPr lang="en-US" dirty="0">
              <a:solidFill>
                <a:schemeClr val="dk1"/>
              </a:solidFill>
              <a:latin typeface="Karla" pitchFamily="2" charset="0"/>
              <a:ea typeface="Karla" pitchFamily="2" charset="0"/>
            </a:endParaRPr>
          </a:p>
          <a:p>
            <a:pPr marL="241300" lvl="0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Pack the contents back into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app.asar</a:t>
            </a:r>
            <a:endParaRPr lang="en-US" dirty="0">
              <a:solidFill>
                <a:schemeClr val="dk1"/>
              </a:solidFill>
              <a:latin typeface="Karla" pitchFamily="2" charset="0"/>
              <a:ea typeface="Karla" pitchFamily="2" charset="0"/>
            </a:endParaRP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Place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app.asar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in correct directory (typically in 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/resources/*</a:t>
            </a:r>
            <a:r>
              <a:rPr lang="en-US" dirty="0">
                <a:solidFill>
                  <a:schemeClr val="dk1"/>
                </a:solidFill>
              </a:rPr>
              <a:t>)</a:t>
            </a:r>
            <a:endParaRPr lang="en-US" dirty="0">
              <a:solidFill>
                <a:schemeClr val="dk1"/>
              </a:solidFill>
              <a:latin typeface="Karla" pitchFamily="2" charset="0"/>
              <a:ea typeface="Karla" pitchFamily="2" charset="0"/>
            </a:endParaRP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314" name="Picture 2" descr="It's Free Real Estate | Know Your Meme">
            <a:extLst>
              <a:ext uri="{FF2B5EF4-FFF2-40B4-BE49-F238E27FC236}">
                <a16:creationId xmlns:a16="http://schemas.microsoft.com/office/drawing/2014/main" id="{D7492514-1929-A7CB-8661-C2F7E866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49" y="1441137"/>
            <a:ext cx="4017407" cy="22612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46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E867DF-5CE9-7160-72EA-4FE6C7CDF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" t="4985" r="2443" b="1588"/>
          <a:stretch/>
        </p:blipFill>
        <p:spPr>
          <a:xfrm>
            <a:off x="1004085" y="477685"/>
            <a:ext cx="2868769" cy="2269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B8B17-A460-DAE9-3546-357E3F85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58" y="1244463"/>
            <a:ext cx="2982394" cy="2307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9A2EF-BDC3-9E97-4110-BE1D0E5BE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4" t="8063" r="27846" b="27145"/>
          <a:stretch/>
        </p:blipFill>
        <p:spPr>
          <a:xfrm>
            <a:off x="1571222" y="2906601"/>
            <a:ext cx="3477296" cy="18255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C965CF-210C-0605-8713-2E1BAC1A5089}"/>
              </a:ext>
            </a:extLst>
          </p:cNvPr>
          <p:cNvCxnSpPr/>
          <p:nvPr/>
        </p:nvCxnSpPr>
        <p:spPr>
          <a:xfrm>
            <a:off x="4220774" y="1513907"/>
            <a:ext cx="1120291" cy="7024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7001E-6189-9BCE-93C2-03955A47E6C7}"/>
              </a:ext>
            </a:extLst>
          </p:cNvPr>
          <p:cNvCxnSpPr/>
          <p:nvPr/>
        </p:nvCxnSpPr>
        <p:spPr>
          <a:xfrm flipH="1">
            <a:off x="5171507" y="3754490"/>
            <a:ext cx="932567" cy="478395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781BA2-8E29-BDD5-E9D9-90FDA8A2F360}"/>
              </a:ext>
            </a:extLst>
          </p:cNvPr>
          <p:cNvSpPr txBox="1"/>
          <p:nvPr/>
        </p:nvSpPr>
        <p:spPr>
          <a:xfrm>
            <a:off x="5565958" y="477685"/>
            <a:ext cx="33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el" panose="02000506030000020004" pitchFamily="2" charset="0"/>
              </a:rPr>
              <a:t>Install Node.js + Native Modules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CA064-B032-1B47-F895-25B43614E48B}"/>
              </a:ext>
            </a:extLst>
          </p:cNvPr>
          <p:cNvSpPr txBox="1"/>
          <p:nvPr/>
        </p:nvSpPr>
        <p:spPr>
          <a:xfrm>
            <a:off x="7057155" y="4609028"/>
            <a:ext cx="17954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bel" panose="02000506030000020004" pitchFamily="2" charset="0"/>
              </a:rPr>
              <a:t>https://nodejs.org/en/download/</a:t>
            </a:r>
          </a:p>
        </p:txBody>
      </p:sp>
    </p:spTree>
    <p:extLst>
      <p:ext uri="{BB962C8B-B14F-4D97-AF65-F5344CB8AC3E}">
        <p14:creationId xmlns:p14="http://schemas.microsoft.com/office/powerpoint/2010/main" val="272995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WHOAMI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79352" y="1075741"/>
            <a:ext cx="3852000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Fletcher Davis (@gymR4T)</a:t>
            </a:r>
          </a:p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Senior Red Team Consultant at CrowdStrike</a:t>
            </a:r>
          </a:p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Specializing in Adversary Simulation and Offensive Security Research</a:t>
            </a:r>
          </a:p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Previously:</a:t>
            </a:r>
          </a:p>
          <a:p>
            <a:pPr marL="698500" lvl="1" indent="-215900">
              <a:lnSpc>
                <a:spcPct val="20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Red Team Consultant at Mandiant</a:t>
            </a:r>
          </a:p>
          <a:p>
            <a:pPr marL="698500" lvl="1" indent="-215900">
              <a:lnSpc>
                <a:spcPct val="20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Cyber Security Engineering Student at George Mason University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43038BD0-E278-0DB0-7829-922B38FF1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8577" y="1398367"/>
            <a:ext cx="2890306" cy="28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32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C965CF-210C-0605-8713-2E1BAC1A5089}"/>
              </a:ext>
            </a:extLst>
          </p:cNvPr>
          <p:cNvCxnSpPr>
            <a:cxnSpLocks/>
          </p:cNvCxnSpPr>
          <p:nvPr/>
        </p:nvCxnSpPr>
        <p:spPr>
          <a:xfrm>
            <a:off x="4432370" y="2050456"/>
            <a:ext cx="1211476" cy="113480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781BA2-8E29-BDD5-E9D9-90FDA8A2F360}"/>
              </a:ext>
            </a:extLst>
          </p:cNvPr>
          <p:cNvSpPr txBox="1"/>
          <p:nvPr/>
        </p:nvSpPr>
        <p:spPr>
          <a:xfrm>
            <a:off x="5271148" y="477685"/>
            <a:ext cx="364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el" panose="02000506030000020004" pitchFamily="2" charset="0"/>
              </a:rPr>
              <a:t>Identify Application Installation Folder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56CB8-2D37-6B18-0D26-FD3FEE081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2" b="4016"/>
          <a:stretch/>
        </p:blipFill>
        <p:spPr>
          <a:xfrm>
            <a:off x="662259" y="523847"/>
            <a:ext cx="3558516" cy="2718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1FEB9F-AFB3-1BC8-6CDC-403054CB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17" y="3361192"/>
            <a:ext cx="4316190" cy="1225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434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781BA2-8E29-BDD5-E9D9-90FDA8A2F360}"/>
              </a:ext>
            </a:extLst>
          </p:cNvPr>
          <p:cNvSpPr txBox="1"/>
          <p:nvPr/>
        </p:nvSpPr>
        <p:spPr>
          <a:xfrm>
            <a:off x="5240921" y="424785"/>
            <a:ext cx="348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el" panose="02000506030000020004" pitchFamily="2" charset="0"/>
              </a:rPr>
              <a:t>Unpack </a:t>
            </a:r>
            <a:r>
              <a:rPr lang="en-US" sz="1800" dirty="0" err="1">
                <a:latin typeface="Karla" pitchFamily="2" charset="0"/>
                <a:ea typeface="Karla" pitchFamily="2" charset="0"/>
              </a:rPr>
              <a:t>app.asar</a:t>
            </a:r>
            <a:r>
              <a:rPr lang="en-US" sz="1800" dirty="0">
                <a:latin typeface="Karla" pitchFamily="2" charset="0"/>
                <a:ea typeface="Karla" pitchFamily="2" charset="0"/>
              </a:rPr>
              <a:t> </a:t>
            </a:r>
            <a:r>
              <a:rPr lang="en-US" sz="1800" dirty="0">
                <a:latin typeface="Abel" panose="02000506030000020004" pitchFamily="2" charset="0"/>
              </a:rPr>
              <a:t>using ASAR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53568-90A0-EF5A-AE23-5A4B6D42A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"/>
          <a:stretch/>
        </p:blipFill>
        <p:spPr>
          <a:xfrm>
            <a:off x="1218771" y="1354526"/>
            <a:ext cx="6706457" cy="1981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53590-281D-89D9-2AD0-0473E0F48F24}"/>
              </a:ext>
            </a:extLst>
          </p:cNvPr>
          <p:cNvSpPr txBox="1"/>
          <p:nvPr/>
        </p:nvSpPr>
        <p:spPr>
          <a:xfrm>
            <a:off x="381630" y="4067025"/>
            <a:ext cx="38125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Note: If you perform unpacking and backdooring off host, you must download </a:t>
            </a:r>
            <a:r>
              <a:rPr lang="en-US" dirty="0" err="1">
                <a:latin typeface="Karla" pitchFamily="2" charset="0"/>
                <a:ea typeface="Karla" pitchFamily="2" charset="0"/>
              </a:rPr>
              <a:t>app.asar</a:t>
            </a:r>
            <a:r>
              <a:rPr lang="en-US" dirty="0">
                <a:latin typeface="Karla" pitchFamily="2" charset="0"/>
                <a:ea typeface="Karla" pitchFamily="2" charset="0"/>
              </a:rPr>
              <a:t> </a:t>
            </a:r>
            <a:r>
              <a:rPr lang="en-US" dirty="0">
                <a:latin typeface="Abel" panose="02000506030000020004" pitchFamily="2" charset="0"/>
              </a:rPr>
              <a:t>and </a:t>
            </a:r>
            <a:r>
              <a:rPr lang="en-US" dirty="0" err="1">
                <a:latin typeface="Karla" pitchFamily="2" charset="0"/>
                <a:ea typeface="Karla" pitchFamily="2" charset="0"/>
              </a:rPr>
              <a:t>app.asar.unpacked</a:t>
            </a:r>
            <a:endParaRPr lang="en-US" sz="1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331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781BA2-8E29-BDD5-E9D9-90FDA8A2F360}"/>
              </a:ext>
            </a:extLst>
          </p:cNvPr>
          <p:cNvSpPr txBox="1"/>
          <p:nvPr/>
        </p:nvSpPr>
        <p:spPr>
          <a:xfrm>
            <a:off x="5676926" y="424785"/>
            <a:ext cx="306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el" panose="02000506030000020004" pitchFamily="2" charset="0"/>
              </a:rPr>
              <a:t>Modify Entry Point JavaScript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B2736-DCA7-3972-8430-F26E6983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66" y="794117"/>
            <a:ext cx="4653267" cy="386349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1CB76-166B-33D0-FFC3-CF5286164CCC}"/>
              </a:ext>
            </a:extLst>
          </p:cNvPr>
          <p:cNvCxnSpPr/>
          <p:nvPr/>
        </p:nvCxnSpPr>
        <p:spPr>
          <a:xfrm>
            <a:off x="1417017" y="3754490"/>
            <a:ext cx="1271682" cy="702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E5DAE3-EF4A-C83A-652F-54891315A82D}"/>
              </a:ext>
            </a:extLst>
          </p:cNvPr>
          <p:cNvSpPr txBox="1"/>
          <p:nvPr/>
        </p:nvSpPr>
        <p:spPr>
          <a:xfrm>
            <a:off x="672174" y="3231270"/>
            <a:ext cx="138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Spawns Child Process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5BD156-3EC6-E32E-1050-F630572017E3}"/>
              </a:ext>
            </a:extLst>
          </p:cNvPr>
          <p:cNvCxnSpPr>
            <a:cxnSpLocks/>
          </p:cNvCxnSpPr>
          <p:nvPr/>
        </p:nvCxnSpPr>
        <p:spPr>
          <a:xfrm>
            <a:off x="1308016" y="1840911"/>
            <a:ext cx="1241404" cy="133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E0A7ED-1775-951A-AA35-788B33548578}"/>
              </a:ext>
            </a:extLst>
          </p:cNvPr>
          <p:cNvSpPr txBox="1"/>
          <p:nvPr/>
        </p:nvSpPr>
        <p:spPr>
          <a:xfrm>
            <a:off x="560145" y="1486356"/>
            <a:ext cx="1495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Identifies OS 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2FE7BE-24BD-D915-0E25-A3D235F550D2}"/>
              </a:ext>
            </a:extLst>
          </p:cNvPr>
          <p:cNvCxnSpPr/>
          <p:nvPr/>
        </p:nvCxnSpPr>
        <p:spPr>
          <a:xfrm flipH="1" flipV="1">
            <a:off x="5141229" y="2319306"/>
            <a:ext cx="2069398" cy="678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C9DF18-D87B-8A10-F99B-844F51FE5580}"/>
              </a:ext>
            </a:extLst>
          </p:cNvPr>
          <p:cNvSpPr txBox="1"/>
          <p:nvPr/>
        </p:nvSpPr>
        <p:spPr>
          <a:xfrm>
            <a:off x="7088113" y="3042742"/>
            <a:ext cx="184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Platform-dependent command</a:t>
            </a:r>
          </a:p>
        </p:txBody>
      </p:sp>
    </p:spTree>
    <p:extLst>
      <p:ext uri="{BB962C8B-B14F-4D97-AF65-F5344CB8AC3E}">
        <p14:creationId xmlns:p14="http://schemas.microsoft.com/office/powerpoint/2010/main" val="273304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781BA2-8E29-BDD5-E9D9-90FDA8A2F360}"/>
              </a:ext>
            </a:extLst>
          </p:cNvPr>
          <p:cNvSpPr txBox="1"/>
          <p:nvPr/>
        </p:nvSpPr>
        <p:spPr>
          <a:xfrm>
            <a:off x="5240921" y="424785"/>
            <a:ext cx="348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el" panose="02000506030000020004" pitchFamily="2" charset="0"/>
              </a:rPr>
              <a:t>Pack </a:t>
            </a:r>
            <a:r>
              <a:rPr lang="en-US" sz="1800" dirty="0" err="1">
                <a:latin typeface="Karla" pitchFamily="2" charset="0"/>
                <a:ea typeface="Karla" pitchFamily="2" charset="0"/>
              </a:rPr>
              <a:t>app.asar</a:t>
            </a:r>
            <a:r>
              <a:rPr lang="en-US" sz="1800" dirty="0">
                <a:latin typeface="Karla" pitchFamily="2" charset="0"/>
                <a:ea typeface="Karla" pitchFamily="2" charset="0"/>
              </a:rPr>
              <a:t> </a:t>
            </a:r>
            <a:r>
              <a:rPr lang="en-US" sz="1800" dirty="0">
                <a:latin typeface="Abel" panose="02000506030000020004" pitchFamily="2" charset="0"/>
              </a:rPr>
              <a:t>using ASAR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45676-1600-6D7E-D325-B9FA62EA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14" y="903340"/>
            <a:ext cx="5989372" cy="34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3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sidianChildProcessBackdoor.mov" descr="ObsidianChildProcessBackdoor.mov">
            <a:hlinkClick r:id="" action="ppaction://media"/>
            <a:extLst>
              <a:ext uri="{FF2B5EF4-FFF2-40B4-BE49-F238E27FC236}">
                <a16:creationId xmlns:a16="http://schemas.microsoft.com/office/drawing/2014/main" id="{441B95FD-B8AC-B46C-93C9-013AD46A9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7015" y="394558"/>
            <a:ext cx="6069969" cy="4366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A84E4-2CFA-F60F-E4B0-101935EFB672}"/>
              </a:ext>
            </a:extLst>
          </p:cNvPr>
          <p:cNvSpPr txBox="1"/>
          <p:nvPr/>
        </p:nvSpPr>
        <p:spPr>
          <a:xfrm>
            <a:off x="7866262" y="388502"/>
            <a:ext cx="84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el" panose="02000506030000020004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764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ASAR BACKDOORING RESULTS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62410" y="1356518"/>
            <a:ext cx="3229872" cy="279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Pros: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Execute backdoor code from production Electron application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Only requires low-privilege access</a:t>
            </a: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Cons:</a:t>
            </a:r>
          </a:p>
          <a:p>
            <a:pPr marL="698500" lvl="1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  <a:latin typeface="Abel" panose="02000506030000020004" pitchFamily="2" charset="0"/>
                <a:ea typeface="Karla" pitchFamily="2" charset="0"/>
              </a:rPr>
              <a:t>Parent/Child Process relationship would get flagged by commercial EDRs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317868-3133-8ED2-163E-92E2333E5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626" y="1635451"/>
            <a:ext cx="4287964" cy="24144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7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4" name="Google Shape;15584;p57"/>
          <p:cNvSpPr txBox="1">
            <a:spLocks noGrp="1"/>
          </p:cNvSpPr>
          <p:nvPr>
            <p:ph type="title"/>
          </p:nvPr>
        </p:nvSpPr>
        <p:spPr>
          <a:xfrm>
            <a:off x="1737375" y="781768"/>
            <a:ext cx="5669400" cy="13716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585" name="Google Shape;15585;p57"/>
          <p:cNvSpPr txBox="1">
            <a:spLocks noGrp="1"/>
          </p:cNvSpPr>
          <p:nvPr>
            <p:ph type="title" idx="2"/>
          </p:nvPr>
        </p:nvSpPr>
        <p:spPr>
          <a:xfrm>
            <a:off x="1737300" y="1794450"/>
            <a:ext cx="5669400" cy="9144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SHELLCODE LOADER</a:t>
            </a:r>
            <a:endParaRPr dirty="0"/>
          </a:p>
        </p:txBody>
      </p:sp>
      <p:sp>
        <p:nvSpPr>
          <p:cNvPr id="15586" name="Google Shape;15586;p57"/>
          <p:cNvSpPr txBox="1">
            <a:spLocks noGrp="1"/>
          </p:cNvSpPr>
          <p:nvPr>
            <p:ph type="subTitle" idx="1"/>
          </p:nvPr>
        </p:nvSpPr>
        <p:spPr>
          <a:xfrm>
            <a:off x="1737300" y="2708850"/>
            <a:ext cx="5669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Abuse FFI to Execute to Code In-Process</a:t>
            </a:r>
          </a:p>
        </p:txBody>
      </p:sp>
      <p:grpSp>
        <p:nvGrpSpPr>
          <p:cNvPr id="15587" name="Google Shape;15587;p57"/>
          <p:cNvGrpSpPr/>
          <p:nvPr/>
        </p:nvGrpSpPr>
        <p:grpSpPr>
          <a:xfrm rot="10800000">
            <a:off x="1090620" y="1272008"/>
            <a:ext cx="1348335" cy="1071087"/>
            <a:chOff x="343445" y="291733"/>
            <a:chExt cx="1348335" cy="1071087"/>
          </a:xfrm>
        </p:grpSpPr>
        <p:cxnSp>
          <p:nvCxnSpPr>
            <p:cNvPr id="15588" name="Google Shape;15588;p57"/>
            <p:cNvCxnSpPr/>
            <p:nvPr/>
          </p:nvCxnSpPr>
          <p:spPr>
            <a:xfrm flipH="1">
              <a:off x="564606" y="847494"/>
              <a:ext cx="477900" cy="99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89" name="Google Shape;15589;p57"/>
            <p:cNvCxnSpPr>
              <a:stCxn id="15590" idx="6"/>
            </p:cNvCxnSpPr>
            <p:nvPr/>
          </p:nvCxnSpPr>
          <p:spPr>
            <a:xfrm flipH="1">
              <a:off x="439918" y="1041721"/>
              <a:ext cx="52200" cy="174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91" name="Google Shape;15591;p57"/>
            <p:cNvGrpSpPr/>
            <p:nvPr/>
          </p:nvGrpSpPr>
          <p:grpSpPr>
            <a:xfrm rot="5400000">
              <a:off x="752644" y="639830"/>
              <a:ext cx="530713" cy="530713"/>
              <a:chOff x="6804422" y="-316297"/>
              <a:chExt cx="252600" cy="252600"/>
            </a:xfrm>
          </p:grpSpPr>
          <p:sp>
            <p:nvSpPr>
              <p:cNvPr id="15592" name="Google Shape;15592;p57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3" name="Google Shape;15593;p57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94" name="Google Shape;15594;p57"/>
            <p:cNvGrpSpPr/>
            <p:nvPr/>
          </p:nvGrpSpPr>
          <p:grpSpPr>
            <a:xfrm rot="5400000">
              <a:off x="343445" y="1149300"/>
              <a:ext cx="192600" cy="192600"/>
              <a:chOff x="7291941" y="112804"/>
              <a:chExt cx="192600" cy="192600"/>
            </a:xfrm>
          </p:grpSpPr>
          <p:sp>
            <p:nvSpPr>
              <p:cNvPr id="15595" name="Google Shape;15595;p57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6" name="Google Shape;15596;p57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97" name="Google Shape;15597;p57"/>
            <p:cNvGrpSpPr/>
            <p:nvPr/>
          </p:nvGrpSpPr>
          <p:grpSpPr>
            <a:xfrm rot="5400000">
              <a:off x="406618" y="826471"/>
              <a:ext cx="259500" cy="259500"/>
              <a:chOff x="6969112" y="-17269"/>
              <a:chExt cx="259500" cy="259500"/>
            </a:xfrm>
          </p:grpSpPr>
          <p:sp>
            <p:nvSpPr>
              <p:cNvPr id="15590" name="Google Shape;15590;p57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8" name="Google Shape;15598;p57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99" name="Google Shape;15599;p57"/>
            <p:cNvGrpSpPr/>
            <p:nvPr/>
          </p:nvGrpSpPr>
          <p:grpSpPr>
            <a:xfrm rot="5400000">
              <a:off x="1325788" y="996827"/>
              <a:ext cx="365992" cy="365992"/>
              <a:chOff x="6804422" y="-316297"/>
              <a:chExt cx="252600" cy="252600"/>
            </a:xfrm>
          </p:grpSpPr>
          <p:sp>
            <p:nvSpPr>
              <p:cNvPr id="15600" name="Google Shape;15600;p57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1" name="Google Shape;15601;p57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602" name="Google Shape;15602;p57"/>
            <p:cNvCxnSpPr>
              <a:stCxn id="15592" idx="0"/>
              <a:endCxn id="15600" idx="4"/>
            </p:cNvCxnSpPr>
            <p:nvPr/>
          </p:nvCxnSpPr>
          <p:spPr>
            <a:xfrm>
              <a:off x="1204569" y="983974"/>
              <a:ext cx="175500" cy="141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603" name="Google Shape;15603;p57"/>
            <p:cNvGrpSpPr/>
            <p:nvPr/>
          </p:nvGrpSpPr>
          <p:grpSpPr>
            <a:xfrm rot="5400000">
              <a:off x="1055529" y="291733"/>
              <a:ext cx="274500" cy="274500"/>
              <a:chOff x="6804422" y="-316297"/>
              <a:chExt cx="252600" cy="252600"/>
            </a:xfrm>
          </p:grpSpPr>
          <p:sp>
            <p:nvSpPr>
              <p:cNvPr id="15604" name="Google Shape;15604;p57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5" name="Google Shape;15605;p57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606" name="Google Shape;15606;p57"/>
            <p:cNvCxnSpPr>
              <a:stCxn id="15592" idx="2"/>
              <a:endCxn id="15604" idx="6"/>
            </p:cNvCxnSpPr>
            <p:nvPr/>
          </p:nvCxnSpPr>
          <p:spPr>
            <a:xfrm rot="10800000" flipH="1">
              <a:off x="1096788" y="525417"/>
              <a:ext cx="55200" cy="19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607" name="Google Shape;15607;p57"/>
          <p:cNvGrpSpPr/>
          <p:nvPr/>
        </p:nvGrpSpPr>
        <p:grpSpPr>
          <a:xfrm rot="9562654" flipH="1">
            <a:off x="7149634" y="3128960"/>
            <a:ext cx="680104" cy="621686"/>
            <a:chOff x="6804422" y="-316297"/>
            <a:chExt cx="680119" cy="621701"/>
          </a:xfrm>
        </p:grpSpPr>
        <p:cxnSp>
          <p:nvCxnSpPr>
            <p:cNvPr id="15608" name="Google Shape;15608;p57"/>
            <p:cNvCxnSpPr>
              <a:stCxn id="15609" idx="5"/>
            </p:cNvCxnSpPr>
            <p:nvPr/>
          </p:nvCxnSpPr>
          <p:spPr>
            <a:xfrm rot="-1243013">
              <a:off x="7003479" y="-116461"/>
              <a:ext cx="50035" cy="21664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10" name="Google Shape;15610;p57"/>
            <p:cNvCxnSpPr>
              <a:stCxn id="15611" idx="6"/>
            </p:cNvCxnSpPr>
            <p:nvPr/>
          </p:nvCxnSpPr>
          <p:spPr>
            <a:xfrm rot="-1236695">
              <a:off x="7199075" y="127722"/>
              <a:ext cx="144874" cy="11021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612" name="Google Shape;15612;p57"/>
            <p:cNvGrpSpPr/>
            <p:nvPr/>
          </p:nvGrpSpPr>
          <p:grpSpPr>
            <a:xfrm>
              <a:off x="6804422" y="-316297"/>
              <a:ext cx="252600" cy="252600"/>
              <a:chOff x="6804422" y="-316297"/>
              <a:chExt cx="252600" cy="252600"/>
            </a:xfrm>
          </p:grpSpPr>
          <p:sp>
            <p:nvSpPr>
              <p:cNvPr id="15609" name="Google Shape;15609;p57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3" name="Google Shape;15613;p57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4" name="Google Shape;15614;p57"/>
            <p:cNvGrpSpPr/>
            <p:nvPr/>
          </p:nvGrpSpPr>
          <p:grpSpPr>
            <a:xfrm>
              <a:off x="7291941" y="112804"/>
              <a:ext cx="192600" cy="192600"/>
              <a:chOff x="7291941" y="112804"/>
              <a:chExt cx="192600" cy="192600"/>
            </a:xfrm>
          </p:grpSpPr>
          <p:sp>
            <p:nvSpPr>
              <p:cNvPr id="15615" name="Google Shape;15615;p57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6" name="Google Shape;15616;p57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7" name="Google Shape;15617;p57"/>
            <p:cNvGrpSpPr/>
            <p:nvPr/>
          </p:nvGrpSpPr>
          <p:grpSpPr>
            <a:xfrm>
              <a:off x="6969112" y="-17269"/>
              <a:ext cx="259500" cy="259500"/>
              <a:chOff x="6969112" y="-17269"/>
              <a:chExt cx="259500" cy="259500"/>
            </a:xfrm>
          </p:grpSpPr>
          <p:sp>
            <p:nvSpPr>
              <p:cNvPr id="15611" name="Google Shape;15611;p57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8" name="Google Shape;15618;p57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r>
              <a:rPr lang="en" dirty="0"/>
              <a:t>INTRODUCING FOREIGN FUNCTION INTERFACE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638816" y="1421574"/>
            <a:ext cx="3761874" cy="275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  <a:latin typeface="Karla"/>
              </a:rPr>
              <a:t>Foreign Function Interface (FFI) </a:t>
            </a:r>
            <a:r>
              <a:rPr lang="en-US" dirty="0">
                <a:solidFill>
                  <a:schemeClr val="dk1"/>
                </a:solidFill>
              </a:rPr>
              <a:t>refers to the ability to call functions in native code (C/C++) from a higher level language</a:t>
            </a:r>
            <a:endParaRPr lang="en-US" dirty="0"/>
          </a:p>
          <a:p>
            <a:pPr marL="241300" indent="-215900">
              <a:lnSpc>
                <a:spcPct val="20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Several NodeJS libraries provide an interface to deliver arguments to native functions and extract their return values</a:t>
            </a:r>
          </a:p>
          <a:p>
            <a:pPr marL="241300" indent="-215900">
              <a:lnSpc>
                <a:spcPct val="20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In simple terms, writing C code in JavaScript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B0F6FA8-36F7-8E08-1B16-2DFEA68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048" y="1422118"/>
            <a:ext cx="4021466" cy="2891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1592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FFI BACKDOORING PROCESS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5" y="1093554"/>
            <a:ext cx="3849797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Unpack the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app.asar</a:t>
            </a:r>
            <a:r>
              <a:rPr lang="en-US" dirty="0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file using </a:t>
            </a:r>
            <a:r>
              <a:rPr lang="en-US" dirty="0" err="1">
                <a:solidFill>
                  <a:schemeClr val="dk1"/>
                </a:solidFill>
                <a:latin typeface="Karla" pitchFamily="2" charset="0"/>
                <a:ea typeface="Karla" pitchFamily="2" charset="0"/>
              </a:rPr>
              <a:t>asar</a:t>
            </a:r>
            <a:r>
              <a:rPr lang="en-US" dirty="0">
                <a:solidFill>
                  <a:schemeClr val="dk1"/>
                </a:solidFill>
              </a:rPr>
              <a:t> module</a:t>
            </a:r>
            <a:endParaRPr lang="en-US" dirty="0"/>
          </a:p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Install </a:t>
            </a:r>
            <a:r>
              <a:rPr lang="en-US" dirty="0" err="1">
                <a:solidFill>
                  <a:schemeClr val="dk1"/>
                </a:solidFill>
                <a:latin typeface="Karla"/>
              </a:rPr>
              <a:t>ffi-napi</a:t>
            </a:r>
            <a:r>
              <a:rPr lang="en-US" dirty="0">
                <a:solidFill>
                  <a:schemeClr val="dk1"/>
                </a:solidFill>
              </a:rPr>
              <a:t> and </a:t>
            </a:r>
            <a:r>
              <a:rPr lang="en-US" dirty="0">
                <a:solidFill>
                  <a:schemeClr val="dk1"/>
                </a:solidFill>
                <a:latin typeface="Karla"/>
              </a:rPr>
              <a:t>ref-</a:t>
            </a:r>
            <a:r>
              <a:rPr lang="en-US" dirty="0" err="1">
                <a:solidFill>
                  <a:schemeClr val="dk1"/>
                </a:solidFill>
                <a:latin typeface="Karla"/>
              </a:rPr>
              <a:t>napi</a:t>
            </a:r>
            <a:r>
              <a:rPr lang="en-US" dirty="0">
                <a:solidFill>
                  <a:schemeClr val="dk1"/>
                </a:solidFill>
              </a:rPr>
              <a:t> libraries in application repository</a:t>
            </a:r>
          </a:p>
          <a:p>
            <a:pPr marL="241300" indent="-215900">
              <a:lnSpc>
                <a:spcPct val="20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Modify entry point JavaScript file</a:t>
            </a:r>
          </a:p>
          <a:p>
            <a:pPr marL="241300" lvl="0" indent="-215900">
              <a:lnSpc>
                <a:spcPct val="20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Pack the contents back into </a:t>
            </a:r>
            <a:r>
              <a:rPr lang="en-US" dirty="0" err="1">
                <a:solidFill>
                  <a:schemeClr val="dk1"/>
                </a:solidFill>
                <a:latin typeface="Karla"/>
                <a:ea typeface="Karla" pitchFamily="2" charset="0"/>
              </a:rPr>
              <a:t>app.asar</a:t>
            </a:r>
            <a:endParaRPr lang="en-US" dirty="0">
              <a:solidFill>
                <a:schemeClr val="dk1"/>
              </a:solidFill>
              <a:latin typeface="Karla"/>
              <a:ea typeface="Karla" pitchFamily="2" charset="0"/>
            </a:endParaRPr>
          </a:p>
          <a:p>
            <a:pPr marL="241300" indent="-215900">
              <a:lnSpc>
                <a:spcPct val="20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Place </a:t>
            </a:r>
            <a:r>
              <a:rPr lang="en-US" dirty="0" err="1">
                <a:solidFill>
                  <a:schemeClr val="dk1"/>
                </a:solidFill>
                <a:latin typeface="Karla"/>
                <a:ea typeface="Karla" pitchFamily="2" charset="0"/>
              </a:rPr>
              <a:t>app.asar</a:t>
            </a:r>
            <a:r>
              <a:rPr lang="en-US" dirty="0">
                <a:solidFill>
                  <a:schemeClr val="dk1"/>
                </a:solidFill>
                <a:latin typeface="Karla"/>
                <a:ea typeface="Karla" pitchFamily="2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in correct directory (typically in </a:t>
            </a:r>
            <a:r>
              <a:rPr lang="en-US" dirty="0">
                <a:solidFill>
                  <a:schemeClr val="dk1"/>
                </a:solidFill>
                <a:latin typeface="Karla"/>
                <a:ea typeface="Karla" pitchFamily="2" charset="0"/>
              </a:rPr>
              <a:t>/resources/*</a:t>
            </a:r>
            <a:r>
              <a:rPr lang="en-US" dirty="0">
                <a:solidFill>
                  <a:schemeClr val="dk1"/>
                </a:solidFill>
              </a:rPr>
              <a:t>)</a:t>
            </a:r>
            <a:endParaRPr lang="en-US" dirty="0">
              <a:solidFill>
                <a:schemeClr val="dk1"/>
              </a:solidFill>
              <a:latin typeface="Karla" pitchFamily="2" charset="0"/>
              <a:ea typeface="Karla" pitchFamily="2" charset="0"/>
            </a:endParaRP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98" name="Picture 2" descr="High Quality Charlie Conspiracy (Always Sunny in Philidelphia) Blank Meme Template">
            <a:extLst>
              <a:ext uri="{FF2B5EF4-FFF2-40B4-BE49-F238E27FC236}">
                <a16:creationId xmlns:a16="http://schemas.microsoft.com/office/drawing/2014/main" id="{23582E61-8D52-05B0-6F19-9D5CD69EC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5" y="1475158"/>
            <a:ext cx="3707127" cy="27790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67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781BA2-8E29-BDD5-E9D9-90FDA8A2F360}"/>
              </a:ext>
            </a:extLst>
          </p:cNvPr>
          <p:cNvSpPr txBox="1"/>
          <p:nvPr/>
        </p:nvSpPr>
        <p:spPr>
          <a:xfrm>
            <a:off x="6040002" y="456399"/>
            <a:ext cx="2471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latin typeface="Abel"/>
              </a:rPr>
              <a:t>Install ref-</a:t>
            </a:r>
            <a:r>
              <a:rPr lang="en-US" sz="1800" dirty="0" err="1">
                <a:latin typeface="Abel"/>
              </a:rPr>
              <a:t>napi</a:t>
            </a:r>
            <a:r>
              <a:rPr lang="en-US" sz="1800" dirty="0">
                <a:latin typeface="Abel"/>
              </a:rPr>
              <a:t> and </a:t>
            </a:r>
            <a:r>
              <a:rPr lang="en-US" sz="1800" dirty="0" err="1">
                <a:latin typeface="Abel"/>
              </a:rPr>
              <a:t>ffi-napi</a:t>
            </a:r>
            <a:endParaRPr lang="en-US" sz="1800" dirty="0" err="1">
              <a:latin typeface="Abel" panose="02000506030000020004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56991D-C370-ECBE-C8D5-5429CE46FF74}"/>
              </a:ext>
            </a:extLst>
          </p:cNvPr>
          <p:cNvCxnSpPr/>
          <p:nvPr/>
        </p:nvCxnSpPr>
        <p:spPr>
          <a:xfrm>
            <a:off x="4425673" y="2284099"/>
            <a:ext cx="394493" cy="633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DE65BD-2936-1EFD-7C22-8A01AB5667A8}"/>
              </a:ext>
            </a:extLst>
          </p:cNvPr>
          <p:cNvCxnSpPr/>
          <p:nvPr/>
        </p:nvCxnSpPr>
        <p:spPr>
          <a:xfrm>
            <a:off x="4460888" y="1519327"/>
            <a:ext cx="1226501" cy="582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0763FD0-C9ED-E69C-86E5-11F462B3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19" y="456223"/>
            <a:ext cx="3548034" cy="2323797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558B940-05BB-6407-1785-6D74510C1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4" r="-87" b="-217"/>
          <a:stretch/>
        </p:blipFill>
        <p:spPr>
          <a:xfrm>
            <a:off x="1712471" y="3091239"/>
            <a:ext cx="3791499" cy="156828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5FC12B1-C605-8044-5B8F-77D6E92CE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078" y="1284794"/>
            <a:ext cx="2743200" cy="26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7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543C-A89D-E6F1-E4CB-61069D90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00" y="1794450"/>
            <a:ext cx="5669400" cy="1556914"/>
          </a:xfrm>
        </p:spPr>
        <p:txBody>
          <a:bodyPr/>
          <a:lstStyle/>
          <a:p>
            <a:r>
              <a:rPr lang="en-US" sz="2000" dirty="0"/>
              <a:t>The research expressed here is mine alone and is not necessarily representative of the views of my employers</a:t>
            </a:r>
          </a:p>
        </p:txBody>
      </p:sp>
    </p:spTree>
    <p:extLst>
      <p:ext uri="{BB962C8B-B14F-4D97-AF65-F5344CB8AC3E}">
        <p14:creationId xmlns:p14="http://schemas.microsoft.com/office/powerpoint/2010/main" val="2820217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DD4F7F-B0FE-70FF-0AEE-3DC9B4D8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61" y="423615"/>
            <a:ext cx="4198724" cy="4296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781BA2-8E29-BDD5-E9D9-90FDA8A2F360}"/>
              </a:ext>
            </a:extLst>
          </p:cNvPr>
          <p:cNvSpPr txBox="1"/>
          <p:nvPr/>
        </p:nvSpPr>
        <p:spPr>
          <a:xfrm>
            <a:off x="5565958" y="477685"/>
            <a:ext cx="33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el" panose="02000506030000020004" pitchFamily="2" charset="0"/>
              </a:rPr>
              <a:t>Modify Entry Point JavaScript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CE563C-1F1E-FD0D-140E-1A75D9B1F986}"/>
              </a:ext>
            </a:extLst>
          </p:cNvPr>
          <p:cNvSpPr txBox="1"/>
          <p:nvPr/>
        </p:nvSpPr>
        <p:spPr>
          <a:xfrm>
            <a:off x="5426635" y="1127210"/>
            <a:ext cx="2682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Interfacing with Kernel32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EE0CC4-C1F2-D808-2EB4-67E1C973C24A}"/>
              </a:ext>
            </a:extLst>
          </p:cNvPr>
          <p:cNvSpPr txBox="1"/>
          <p:nvPr/>
        </p:nvSpPr>
        <p:spPr>
          <a:xfrm>
            <a:off x="5265174" y="1693167"/>
            <a:ext cx="2544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Extract Shellcode From Disk</a:t>
            </a:r>
            <a:endParaRPr lang="en-US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F4E5D-46BB-E2EC-B070-DEDCE2425B3B}"/>
              </a:ext>
            </a:extLst>
          </p:cNvPr>
          <p:cNvSpPr txBox="1"/>
          <p:nvPr/>
        </p:nvSpPr>
        <p:spPr>
          <a:xfrm>
            <a:off x="5700496" y="2236041"/>
            <a:ext cx="277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Allocate Buffer using </a:t>
            </a:r>
            <a:r>
              <a:rPr lang="en-US" dirty="0" err="1">
                <a:latin typeface="Abel" panose="02000506030000020004" pitchFamily="2" charset="0"/>
              </a:rPr>
              <a:t>VirtualAlloc</a:t>
            </a:r>
            <a:endParaRPr lang="en-US" dirty="0">
              <a:latin typeface="Abel" panose="02000506030000020004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357227-A271-2CAA-9259-B2BD71F145C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443844" y="1150293"/>
            <a:ext cx="1982791" cy="13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7C8AD4-7B2B-EDB3-086D-CE26194C24D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170712" y="1720730"/>
            <a:ext cx="2094462" cy="126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0EEB9E-0E41-B434-3024-8380CDB490BE}"/>
              </a:ext>
            </a:extLst>
          </p:cNvPr>
          <p:cNvCxnSpPr>
            <a:cxnSpLocks/>
          </p:cNvCxnSpPr>
          <p:nvPr/>
        </p:nvCxnSpPr>
        <p:spPr>
          <a:xfrm flipH="1">
            <a:off x="4886696" y="2389930"/>
            <a:ext cx="756957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3E2F90-D823-ACF2-F9B5-8360FC308146}"/>
              </a:ext>
            </a:extLst>
          </p:cNvPr>
          <p:cNvSpPr txBox="1"/>
          <p:nvPr/>
        </p:nvSpPr>
        <p:spPr>
          <a:xfrm>
            <a:off x="5671972" y="2825082"/>
            <a:ext cx="2831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Move Shellcode into Buffer using </a:t>
            </a:r>
            <a:r>
              <a:rPr lang="en-US" dirty="0" err="1">
                <a:latin typeface="Abel" panose="02000506030000020004" pitchFamily="2" charset="0"/>
              </a:rPr>
              <a:t>RTLMoveMemory</a:t>
            </a:r>
            <a:endParaRPr lang="en-US" dirty="0">
              <a:latin typeface="Abel" panose="02000506030000020004" pitchFamily="2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8F0C6E-B2E1-6820-DBA3-68919C52AEFC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420394" y="3086692"/>
            <a:ext cx="1251578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296EECA-FE7E-5DE4-EA4F-1257A3F293AA}"/>
              </a:ext>
            </a:extLst>
          </p:cNvPr>
          <p:cNvSpPr txBox="1"/>
          <p:nvPr/>
        </p:nvSpPr>
        <p:spPr>
          <a:xfrm>
            <a:off x="5587967" y="3629566"/>
            <a:ext cx="2831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Create a Thread to Execute Shellcode using </a:t>
            </a:r>
            <a:r>
              <a:rPr lang="en-US" dirty="0" err="1">
                <a:latin typeface="Abel" panose="02000506030000020004" pitchFamily="2" charset="0"/>
              </a:rPr>
              <a:t>CreateThread</a:t>
            </a:r>
            <a:endParaRPr lang="en-US" dirty="0">
              <a:latin typeface="Abel" panose="02000506030000020004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B43BE2-47E2-599E-BB2F-089D2EF6D0F1}"/>
              </a:ext>
            </a:extLst>
          </p:cNvPr>
          <p:cNvCxnSpPr>
            <a:cxnSpLocks/>
          </p:cNvCxnSpPr>
          <p:nvPr/>
        </p:nvCxnSpPr>
        <p:spPr>
          <a:xfrm flipH="1" flipV="1">
            <a:off x="3669475" y="3740727"/>
            <a:ext cx="1896483" cy="7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6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28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BONUS: OBFUSCATE LOADER</a:t>
            </a:r>
            <a:endParaRPr dirty="0"/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D88F02-5806-A8A8-2FC3-8F67433B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75" y="1460810"/>
            <a:ext cx="7772400" cy="27174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B46AF4-5F9A-7121-A2A5-A182983FF113}"/>
              </a:ext>
            </a:extLst>
          </p:cNvPr>
          <p:cNvCxnSpPr>
            <a:cxnSpLocks/>
          </p:cNvCxnSpPr>
          <p:nvPr/>
        </p:nvCxnSpPr>
        <p:spPr>
          <a:xfrm flipH="1">
            <a:off x="5043714" y="1237963"/>
            <a:ext cx="870857" cy="26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2FCAFA-E662-25E9-3953-EF0DBD5683E4}"/>
              </a:ext>
            </a:extLst>
          </p:cNvPr>
          <p:cNvSpPr txBox="1"/>
          <p:nvPr/>
        </p:nvSpPr>
        <p:spPr>
          <a:xfrm>
            <a:off x="5914571" y="1084074"/>
            <a:ext cx="2682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Install javascript-obfuscator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05DDE6-6F91-EA7B-CAD1-AEB6AA92861D}"/>
              </a:ext>
            </a:extLst>
          </p:cNvPr>
          <p:cNvCxnSpPr>
            <a:cxnSpLocks/>
          </p:cNvCxnSpPr>
          <p:nvPr/>
        </p:nvCxnSpPr>
        <p:spPr>
          <a:xfrm flipV="1">
            <a:off x="3468914" y="4247258"/>
            <a:ext cx="769257" cy="288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4EC282-3B19-EDBF-77A9-C52FA4845629}"/>
              </a:ext>
            </a:extLst>
          </p:cNvPr>
          <p:cNvSpPr txBox="1"/>
          <p:nvPr/>
        </p:nvSpPr>
        <p:spPr>
          <a:xfrm>
            <a:off x="1280265" y="4381657"/>
            <a:ext cx="2682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el" panose="02000506030000020004" pitchFamily="2" charset="0"/>
              </a:rPr>
              <a:t>Obfuscate and Minify Loader</a:t>
            </a:r>
          </a:p>
        </p:txBody>
      </p:sp>
    </p:spTree>
    <p:extLst>
      <p:ext uri="{BB962C8B-B14F-4D97-AF65-F5344CB8AC3E}">
        <p14:creationId xmlns:p14="http://schemas.microsoft.com/office/powerpoint/2010/main" val="334060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A603C1-A0FF-146D-1F3E-305DA5061788}"/>
              </a:ext>
            </a:extLst>
          </p:cNvPr>
          <p:cNvSpPr txBox="1"/>
          <p:nvPr/>
        </p:nvSpPr>
        <p:spPr>
          <a:xfrm>
            <a:off x="5300546" y="404764"/>
            <a:ext cx="344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el" panose="02000506030000020004" pitchFamily="2" charset="0"/>
              </a:rPr>
              <a:t>Pack the contents back into </a:t>
            </a:r>
            <a:r>
              <a:rPr lang="en-US" sz="1800" dirty="0" err="1">
                <a:latin typeface="Abel" panose="02000506030000020004" pitchFamily="2" charset="0"/>
              </a:rPr>
              <a:t>app.asar</a:t>
            </a:r>
            <a:endParaRPr lang="en-US" sz="1800" dirty="0">
              <a:latin typeface="Abel" panose="0200050603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A1588-4A80-E417-E715-2950B4E31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358900"/>
            <a:ext cx="72009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22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4A84E4-2CFA-F60F-E4B0-101935EFB672}"/>
              </a:ext>
            </a:extLst>
          </p:cNvPr>
          <p:cNvSpPr txBox="1"/>
          <p:nvPr/>
        </p:nvSpPr>
        <p:spPr>
          <a:xfrm>
            <a:off x="7866262" y="388502"/>
            <a:ext cx="84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bel" panose="02000506030000020004" pitchFamily="2" charset="0"/>
              </a:rPr>
              <a:t>Demo</a:t>
            </a:r>
          </a:p>
        </p:txBody>
      </p:sp>
      <p:pic>
        <p:nvPicPr>
          <p:cNvPr id="3" name="FFI_Successful_Shellcode_Injection.mov" descr="FFI_Successful_Shellcode_Injection.mov">
            <a:hlinkClick r:id="" action="ppaction://media"/>
            <a:extLst>
              <a:ext uri="{FF2B5EF4-FFF2-40B4-BE49-F238E27FC236}">
                <a16:creationId xmlns:a16="http://schemas.microsoft.com/office/drawing/2014/main" id="{68FB7397-D40B-39F1-1F45-06B501439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732" y="839059"/>
            <a:ext cx="8140535" cy="3465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942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lvl="0"/>
            <a:r>
              <a:rPr lang="en" dirty="0"/>
              <a:t>FFI BACKDOORING RESULTS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62409" y="1356518"/>
            <a:ext cx="3459467" cy="279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Pros: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Execute code in context of Electron application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Only requires low-privilege access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No PEs (DLLs/EXEs) used</a:t>
            </a: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Cons:</a:t>
            </a:r>
          </a:p>
          <a:p>
            <a:pPr marL="698500" lvl="1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  <a:latin typeface="Abel" panose="02000506030000020004" pitchFamily="2" charset="0"/>
                <a:ea typeface="Karla" pitchFamily="2" charset="0"/>
              </a:rPr>
              <a:t>Difficult to initially set up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122" name="Picture 2" descr="great-success - FBTB">
            <a:extLst>
              <a:ext uri="{FF2B5EF4-FFF2-40B4-BE49-F238E27FC236}">
                <a16:creationId xmlns:a16="http://schemas.microsoft.com/office/drawing/2014/main" id="{A582FF0E-0A42-78F4-4EF8-6B250A51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5" y="1356518"/>
            <a:ext cx="3801036" cy="28507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087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lvl="0"/>
            <a:r>
              <a:rPr lang="en-US" dirty="0"/>
              <a:t>ADDITIONAL POST-EXPLOITATION IDEAS</a:t>
            </a:r>
            <a:endParaRPr dirty="0"/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14687;p43">
            <a:extLst>
              <a:ext uri="{FF2B5EF4-FFF2-40B4-BE49-F238E27FC236}">
                <a16:creationId xmlns:a16="http://schemas.microsoft.com/office/drawing/2014/main" id="{3ECBCCDE-B966-A548-E12E-D9C126C5A669}"/>
              </a:ext>
            </a:extLst>
          </p:cNvPr>
          <p:cNvSpPr txBox="1">
            <a:spLocks/>
          </p:cNvSpPr>
          <p:nvPr/>
        </p:nvSpPr>
        <p:spPr>
          <a:xfrm>
            <a:off x="845538" y="1362467"/>
            <a:ext cx="3963968" cy="279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Dumping Teams/Slack Session Cookies</a:t>
            </a:r>
          </a:p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Command-and-Control Agent</a:t>
            </a:r>
          </a:p>
          <a:p>
            <a:pPr marL="698500" lvl="1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Venus Agent for Mythic Comes to Mind…</a:t>
            </a:r>
          </a:p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Prompting Users for Credentials</a:t>
            </a:r>
          </a:p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Local Persistence</a:t>
            </a:r>
          </a:p>
          <a:p>
            <a:pPr marL="698500" lvl="1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Slack/Teams Run on Start Up…</a:t>
            </a:r>
          </a:p>
          <a:p>
            <a:pPr marL="241300" indent="-215900">
              <a:lnSpc>
                <a:spcPct val="20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Keylogger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A0CCA3-3A66-37FC-F86B-95DCC7C82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62545"/>
            <a:ext cx="3895106" cy="21909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37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9" name="Google Shape;14659;p42"/>
          <p:cNvSpPr txBox="1">
            <a:spLocks noGrp="1"/>
          </p:cNvSpPr>
          <p:nvPr>
            <p:ph type="title" idx="2"/>
          </p:nvPr>
        </p:nvSpPr>
        <p:spPr>
          <a:xfrm>
            <a:off x="1116228" y="916561"/>
            <a:ext cx="2406143" cy="1390800"/>
          </a:xfrm>
          <a:prstGeom prst="rect">
            <a:avLst/>
          </a:prstGeom>
        </p:spPr>
        <p:txBody>
          <a:bodyPr spcFirstLastPara="1" wrap="square" lIns="0" tIns="0" rIns="0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04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4660" name="Google Shape;14660;p42"/>
          <p:cNvSpPr txBox="1">
            <a:spLocks noGrp="1"/>
          </p:cNvSpPr>
          <p:nvPr>
            <p:ph type="title"/>
          </p:nvPr>
        </p:nvSpPr>
        <p:spPr>
          <a:xfrm>
            <a:off x="1737425" y="1840200"/>
            <a:ext cx="5669100" cy="9144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4661" name="Google Shape;14661;p42"/>
          <p:cNvSpPr txBox="1">
            <a:spLocks noGrp="1"/>
          </p:cNvSpPr>
          <p:nvPr>
            <p:ph type="subTitle" idx="1"/>
          </p:nvPr>
        </p:nvSpPr>
        <p:spPr>
          <a:xfrm>
            <a:off x="1737475" y="2754600"/>
            <a:ext cx="5669100" cy="548700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Recommendations</a:t>
            </a:r>
            <a:endParaRPr dirty="0"/>
          </a:p>
        </p:txBody>
      </p:sp>
      <p:grpSp>
        <p:nvGrpSpPr>
          <p:cNvPr id="14662" name="Google Shape;14662;p42"/>
          <p:cNvGrpSpPr/>
          <p:nvPr/>
        </p:nvGrpSpPr>
        <p:grpSpPr>
          <a:xfrm>
            <a:off x="1087320" y="2625458"/>
            <a:ext cx="1348335" cy="1071087"/>
            <a:chOff x="343445" y="291733"/>
            <a:chExt cx="1348335" cy="1071087"/>
          </a:xfrm>
        </p:grpSpPr>
        <p:cxnSp>
          <p:nvCxnSpPr>
            <p:cNvPr id="14663" name="Google Shape;14663;p42"/>
            <p:cNvCxnSpPr/>
            <p:nvPr/>
          </p:nvCxnSpPr>
          <p:spPr>
            <a:xfrm flipH="1">
              <a:off x="564606" y="847494"/>
              <a:ext cx="477900" cy="99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4" name="Google Shape;14664;p42"/>
            <p:cNvCxnSpPr>
              <a:stCxn id="14665" idx="6"/>
            </p:cNvCxnSpPr>
            <p:nvPr/>
          </p:nvCxnSpPr>
          <p:spPr>
            <a:xfrm flipH="1">
              <a:off x="439918" y="1041721"/>
              <a:ext cx="52200" cy="174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66" name="Google Shape;14666;p42"/>
            <p:cNvGrpSpPr/>
            <p:nvPr/>
          </p:nvGrpSpPr>
          <p:grpSpPr>
            <a:xfrm rot="5400000">
              <a:off x="752644" y="639830"/>
              <a:ext cx="530713" cy="530713"/>
              <a:chOff x="6804422" y="-316297"/>
              <a:chExt cx="252600" cy="252600"/>
            </a:xfrm>
          </p:grpSpPr>
          <p:sp>
            <p:nvSpPr>
              <p:cNvPr id="14667" name="Google Shape;14667;p42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8" name="Google Shape;14668;p42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69" name="Google Shape;14669;p42"/>
            <p:cNvGrpSpPr/>
            <p:nvPr/>
          </p:nvGrpSpPr>
          <p:grpSpPr>
            <a:xfrm rot="5400000">
              <a:off x="343445" y="1149300"/>
              <a:ext cx="192600" cy="192600"/>
              <a:chOff x="7291941" y="112804"/>
              <a:chExt cx="192600" cy="192600"/>
            </a:xfrm>
          </p:grpSpPr>
          <p:sp>
            <p:nvSpPr>
              <p:cNvPr id="14670" name="Google Shape;14670;p42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1" name="Google Shape;14671;p42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2" name="Google Shape;14672;p42"/>
            <p:cNvGrpSpPr/>
            <p:nvPr/>
          </p:nvGrpSpPr>
          <p:grpSpPr>
            <a:xfrm rot="5400000">
              <a:off x="406618" y="826471"/>
              <a:ext cx="259500" cy="259500"/>
              <a:chOff x="6969112" y="-17269"/>
              <a:chExt cx="259500" cy="259500"/>
            </a:xfrm>
          </p:grpSpPr>
          <p:sp>
            <p:nvSpPr>
              <p:cNvPr id="14665" name="Google Shape;14665;p42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3" name="Google Shape;14673;p42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4" name="Google Shape;14674;p42"/>
            <p:cNvGrpSpPr/>
            <p:nvPr/>
          </p:nvGrpSpPr>
          <p:grpSpPr>
            <a:xfrm rot="5400000">
              <a:off x="1325788" y="996827"/>
              <a:ext cx="365992" cy="365992"/>
              <a:chOff x="6804422" y="-316297"/>
              <a:chExt cx="252600" cy="252600"/>
            </a:xfrm>
          </p:grpSpPr>
          <p:sp>
            <p:nvSpPr>
              <p:cNvPr id="14675" name="Google Shape;14675;p42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6" name="Google Shape;14676;p42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677" name="Google Shape;14677;p42"/>
            <p:cNvCxnSpPr>
              <a:stCxn id="14667" idx="0"/>
              <a:endCxn id="14675" idx="4"/>
            </p:cNvCxnSpPr>
            <p:nvPr/>
          </p:nvCxnSpPr>
          <p:spPr>
            <a:xfrm>
              <a:off x="1204569" y="983974"/>
              <a:ext cx="175500" cy="141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78" name="Google Shape;14678;p42"/>
            <p:cNvGrpSpPr/>
            <p:nvPr/>
          </p:nvGrpSpPr>
          <p:grpSpPr>
            <a:xfrm rot="5400000">
              <a:off x="1055529" y="291733"/>
              <a:ext cx="274500" cy="274500"/>
              <a:chOff x="6804422" y="-316297"/>
              <a:chExt cx="252600" cy="252600"/>
            </a:xfrm>
          </p:grpSpPr>
          <p:sp>
            <p:nvSpPr>
              <p:cNvPr id="14679" name="Google Shape;14679;p42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0" name="Google Shape;14680;p42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681" name="Google Shape;14681;p42"/>
            <p:cNvCxnSpPr>
              <a:stCxn id="14667" idx="2"/>
              <a:endCxn id="14679" idx="6"/>
            </p:cNvCxnSpPr>
            <p:nvPr/>
          </p:nvCxnSpPr>
          <p:spPr>
            <a:xfrm rot="10800000" flipH="1">
              <a:off x="1096788" y="525417"/>
              <a:ext cx="55200" cy="19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6140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3" name="Google Shape;14743;p45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0" rIns="36575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 (For Application Developers)</a:t>
            </a:r>
            <a:endParaRPr dirty="0"/>
          </a:p>
        </p:txBody>
      </p:sp>
      <p:sp>
        <p:nvSpPr>
          <p:cNvPr id="14744" name="Google Shape;14744;p45"/>
          <p:cNvSpPr txBox="1">
            <a:spLocks noGrp="1"/>
          </p:cNvSpPr>
          <p:nvPr>
            <p:ph type="subTitle" idx="1"/>
          </p:nvPr>
        </p:nvSpPr>
        <p:spPr>
          <a:xfrm>
            <a:off x="3506751" y="1381250"/>
            <a:ext cx="4633202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 APPS AS HIGH PRIVILEGE USER</a:t>
            </a:r>
            <a:endParaRPr dirty="0"/>
          </a:p>
        </p:txBody>
      </p:sp>
      <p:sp>
        <p:nvSpPr>
          <p:cNvPr id="14745" name="Google Shape;14745;p45"/>
          <p:cNvSpPr txBox="1">
            <a:spLocks noGrp="1"/>
          </p:cNvSpPr>
          <p:nvPr>
            <p:ph type="subTitle" idx="2"/>
          </p:nvPr>
        </p:nvSpPr>
        <p:spPr>
          <a:xfrm>
            <a:off x="1337626" y="3265125"/>
            <a:ext cx="4633202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VERIFY ASAR INTEGRITY AT RUNTIME</a:t>
            </a:r>
            <a:endParaRPr dirty="0"/>
          </a:p>
        </p:txBody>
      </p:sp>
      <p:sp>
        <p:nvSpPr>
          <p:cNvPr id="14746" name="Google Shape;14746;p45"/>
          <p:cNvSpPr txBox="1">
            <a:spLocks noGrp="1"/>
          </p:cNvSpPr>
          <p:nvPr>
            <p:ph type="subTitle" idx="3"/>
          </p:nvPr>
        </p:nvSpPr>
        <p:spPr>
          <a:xfrm>
            <a:off x="3506732" y="1838450"/>
            <a:ext cx="4297800" cy="640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Requires an adversary to escalate local privileges before an Electron application can be abused</a:t>
            </a:r>
            <a:endParaRPr dirty="0"/>
          </a:p>
        </p:txBody>
      </p:sp>
      <p:sp>
        <p:nvSpPr>
          <p:cNvPr id="14747" name="Google Shape;14747;p45"/>
          <p:cNvSpPr txBox="1">
            <a:spLocks noGrp="1"/>
          </p:cNvSpPr>
          <p:nvPr>
            <p:ph type="subTitle" idx="4"/>
          </p:nvPr>
        </p:nvSpPr>
        <p:spPr>
          <a:xfrm>
            <a:off x="1372953" y="3722325"/>
            <a:ext cx="4603005" cy="640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ASAR integrity checking is supported on macOS. Windows does not currently support, but is in development</a:t>
            </a:r>
            <a:endParaRPr dirty="0"/>
          </a:p>
        </p:txBody>
      </p:sp>
      <p:grpSp>
        <p:nvGrpSpPr>
          <p:cNvPr id="14767" name="Google Shape;14767;p45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768" name="Google Shape;14768;p45"/>
            <p:cNvCxnSpPr>
              <a:stCxn id="14769" idx="6"/>
              <a:endCxn id="14770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71" name="Google Shape;14771;p45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772" name="Google Shape;14772;p45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3" name="Google Shape;14773;p45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74" name="Google Shape;14774;p45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770" name="Google Shape;14770;p45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5" name="Google Shape;14775;p45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76" name="Google Shape;14776;p45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769" name="Google Shape;14769;p45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7" name="Google Shape;14777;p45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78" name="Google Shape;14778;p45"/>
            <p:cNvCxnSpPr>
              <a:stCxn id="14772" idx="3"/>
              <a:endCxn id="14769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Google Shape;14710;p44">
            <a:extLst>
              <a:ext uri="{FF2B5EF4-FFF2-40B4-BE49-F238E27FC236}">
                <a16:creationId xmlns:a16="http://schemas.microsoft.com/office/drawing/2014/main" id="{8C4A6DBA-07CF-A2A5-45ED-5C0A3591B9E7}"/>
              </a:ext>
            </a:extLst>
          </p:cNvPr>
          <p:cNvGrpSpPr/>
          <p:nvPr/>
        </p:nvGrpSpPr>
        <p:grpSpPr>
          <a:xfrm>
            <a:off x="1106882" y="1597244"/>
            <a:ext cx="639718" cy="640084"/>
            <a:chOff x="1214475" y="819000"/>
            <a:chExt cx="356250" cy="356275"/>
          </a:xfrm>
        </p:grpSpPr>
        <p:sp>
          <p:nvSpPr>
            <p:cNvPr id="39" name="Google Shape;14711;p44">
              <a:extLst>
                <a:ext uri="{FF2B5EF4-FFF2-40B4-BE49-F238E27FC236}">
                  <a16:creationId xmlns:a16="http://schemas.microsoft.com/office/drawing/2014/main" id="{A93638C3-6D1A-02A5-6C91-486AABF8966D}"/>
                </a:ext>
              </a:extLst>
            </p:cNvPr>
            <p:cNvSpPr/>
            <p:nvPr/>
          </p:nvSpPr>
          <p:spPr>
            <a:xfrm>
              <a:off x="1221425" y="825950"/>
              <a:ext cx="342325" cy="342375"/>
            </a:xfrm>
            <a:custGeom>
              <a:avLst/>
              <a:gdLst/>
              <a:ahLst/>
              <a:cxnLst/>
              <a:rect l="l" t="t" r="r" b="b"/>
              <a:pathLst>
                <a:path w="13693" h="13695" extrusionOk="0">
                  <a:moveTo>
                    <a:pt x="1" y="1"/>
                  </a:moveTo>
                  <a:lnTo>
                    <a:pt x="1" y="13695"/>
                  </a:lnTo>
                  <a:lnTo>
                    <a:pt x="13693" y="13695"/>
                  </a:lnTo>
                  <a:lnTo>
                    <a:pt x="136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712;p44">
              <a:extLst>
                <a:ext uri="{FF2B5EF4-FFF2-40B4-BE49-F238E27FC236}">
                  <a16:creationId xmlns:a16="http://schemas.microsoft.com/office/drawing/2014/main" id="{A7E0C74C-AE7A-1F58-B86C-6B2F8A2F16F1}"/>
                </a:ext>
              </a:extLst>
            </p:cNvPr>
            <p:cNvSpPr/>
            <p:nvPr/>
          </p:nvSpPr>
          <p:spPr>
            <a:xfrm>
              <a:off x="1252000" y="856600"/>
              <a:ext cx="281150" cy="281125"/>
            </a:xfrm>
            <a:custGeom>
              <a:avLst/>
              <a:gdLst/>
              <a:ahLst/>
              <a:cxnLst/>
              <a:rect l="l" t="t" r="r" b="b"/>
              <a:pathLst>
                <a:path w="11246" h="11245" extrusionOk="0">
                  <a:moveTo>
                    <a:pt x="1092" y="0"/>
                  </a:moveTo>
                  <a:cubicBezTo>
                    <a:pt x="488" y="0"/>
                    <a:pt x="0" y="491"/>
                    <a:pt x="0" y="1093"/>
                  </a:cubicBezTo>
                  <a:lnTo>
                    <a:pt x="0" y="10151"/>
                  </a:lnTo>
                  <a:cubicBezTo>
                    <a:pt x="0" y="10756"/>
                    <a:pt x="491" y="11245"/>
                    <a:pt x="1092" y="11245"/>
                  </a:cubicBezTo>
                  <a:lnTo>
                    <a:pt x="10154" y="11245"/>
                  </a:lnTo>
                  <a:cubicBezTo>
                    <a:pt x="10757" y="11245"/>
                    <a:pt x="11246" y="10756"/>
                    <a:pt x="11246" y="10154"/>
                  </a:cubicBezTo>
                  <a:lnTo>
                    <a:pt x="11246" y="1093"/>
                  </a:lnTo>
                  <a:cubicBezTo>
                    <a:pt x="11246" y="488"/>
                    <a:pt x="10755" y="0"/>
                    <a:pt x="10154" y="0"/>
                  </a:cubicBezTo>
                  <a:close/>
                </a:path>
              </a:pathLst>
            </a:custGeom>
            <a:solidFill>
              <a:srgbClr val="FFFFFF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713;p44">
              <a:extLst>
                <a:ext uri="{FF2B5EF4-FFF2-40B4-BE49-F238E27FC236}">
                  <a16:creationId xmlns:a16="http://schemas.microsoft.com/office/drawing/2014/main" id="{042253E6-3665-5D0F-F1ED-E71BAA017F15}"/>
                </a:ext>
              </a:extLst>
            </p:cNvPr>
            <p:cNvSpPr/>
            <p:nvPr/>
          </p:nvSpPr>
          <p:spPr>
            <a:xfrm>
              <a:off x="1349025" y="974900"/>
              <a:ext cx="87150" cy="119675"/>
            </a:xfrm>
            <a:custGeom>
              <a:avLst/>
              <a:gdLst/>
              <a:ahLst/>
              <a:cxnLst/>
              <a:rect l="l" t="t" r="r" b="b"/>
              <a:pathLst>
                <a:path w="3486" h="4787" extrusionOk="0">
                  <a:moveTo>
                    <a:pt x="279" y="0"/>
                  </a:moveTo>
                  <a:cubicBezTo>
                    <a:pt x="125" y="0"/>
                    <a:pt x="0" y="125"/>
                    <a:pt x="0" y="279"/>
                  </a:cubicBezTo>
                  <a:lnTo>
                    <a:pt x="0" y="4510"/>
                  </a:lnTo>
                  <a:cubicBezTo>
                    <a:pt x="0" y="4662"/>
                    <a:pt x="125" y="4787"/>
                    <a:pt x="279" y="4787"/>
                  </a:cubicBezTo>
                  <a:cubicBezTo>
                    <a:pt x="432" y="4787"/>
                    <a:pt x="557" y="4662"/>
                    <a:pt x="557" y="4508"/>
                  </a:cubicBezTo>
                  <a:lnTo>
                    <a:pt x="557" y="2599"/>
                  </a:lnTo>
                  <a:lnTo>
                    <a:pt x="2929" y="2599"/>
                  </a:lnTo>
                  <a:lnTo>
                    <a:pt x="2929" y="4508"/>
                  </a:lnTo>
                  <a:cubicBezTo>
                    <a:pt x="2929" y="4662"/>
                    <a:pt x="3053" y="4787"/>
                    <a:pt x="3207" y="4787"/>
                  </a:cubicBezTo>
                  <a:cubicBezTo>
                    <a:pt x="3361" y="4787"/>
                    <a:pt x="3485" y="4662"/>
                    <a:pt x="3485" y="4508"/>
                  </a:cubicBezTo>
                  <a:lnTo>
                    <a:pt x="3485" y="279"/>
                  </a:lnTo>
                  <a:cubicBezTo>
                    <a:pt x="3485" y="125"/>
                    <a:pt x="3361" y="0"/>
                    <a:pt x="3207" y="0"/>
                  </a:cubicBezTo>
                  <a:cubicBezTo>
                    <a:pt x="3053" y="0"/>
                    <a:pt x="2929" y="125"/>
                    <a:pt x="2929" y="279"/>
                  </a:cubicBezTo>
                  <a:lnTo>
                    <a:pt x="2929" y="2043"/>
                  </a:lnTo>
                  <a:lnTo>
                    <a:pt x="557" y="2043"/>
                  </a:lnTo>
                  <a:lnTo>
                    <a:pt x="557" y="279"/>
                  </a:lnTo>
                  <a:cubicBezTo>
                    <a:pt x="557" y="125"/>
                    <a:pt x="432" y="0"/>
                    <a:pt x="2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714;p44">
              <a:extLst>
                <a:ext uri="{FF2B5EF4-FFF2-40B4-BE49-F238E27FC236}">
                  <a16:creationId xmlns:a16="http://schemas.microsoft.com/office/drawing/2014/main" id="{FB86B9C1-5CBF-9C80-EC0E-50561BCDB181}"/>
                </a:ext>
              </a:extLst>
            </p:cNvPr>
            <p:cNvSpPr/>
            <p:nvPr/>
          </p:nvSpPr>
          <p:spPr>
            <a:xfrm>
              <a:off x="1214475" y="819000"/>
              <a:ext cx="356250" cy="356275"/>
            </a:xfrm>
            <a:custGeom>
              <a:avLst/>
              <a:gdLst/>
              <a:ahLst/>
              <a:cxnLst/>
              <a:rect l="l" t="t" r="r" b="b"/>
              <a:pathLst>
                <a:path w="14250" h="14251" extrusionOk="0">
                  <a:moveTo>
                    <a:pt x="279" y="1"/>
                  </a:moveTo>
                  <a:cubicBezTo>
                    <a:pt x="125" y="1"/>
                    <a:pt x="0" y="125"/>
                    <a:pt x="0" y="279"/>
                  </a:cubicBezTo>
                  <a:lnTo>
                    <a:pt x="0" y="13973"/>
                  </a:lnTo>
                  <a:cubicBezTo>
                    <a:pt x="0" y="14126"/>
                    <a:pt x="125" y="14251"/>
                    <a:pt x="279" y="14251"/>
                  </a:cubicBezTo>
                  <a:lnTo>
                    <a:pt x="13971" y="14251"/>
                  </a:lnTo>
                  <a:cubicBezTo>
                    <a:pt x="14125" y="14251"/>
                    <a:pt x="14249" y="14126"/>
                    <a:pt x="14249" y="13973"/>
                  </a:cubicBezTo>
                  <a:lnTo>
                    <a:pt x="14249" y="279"/>
                  </a:lnTo>
                  <a:cubicBezTo>
                    <a:pt x="14249" y="125"/>
                    <a:pt x="14125" y="1"/>
                    <a:pt x="13971" y="1"/>
                  </a:cubicBezTo>
                  <a:lnTo>
                    <a:pt x="8377" y="1"/>
                  </a:lnTo>
                  <a:cubicBezTo>
                    <a:pt x="8223" y="1"/>
                    <a:pt x="8098" y="125"/>
                    <a:pt x="8098" y="279"/>
                  </a:cubicBezTo>
                  <a:cubicBezTo>
                    <a:pt x="8098" y="433"/>
                    <a:pt x="8223" y="557"/>
                    <a:pt x="8377" y="557"/>
                  </a:cubicBezTo>
                  <a:lnTo>
                    <a:pt x="13693" y="557"/>
                  </a:lnTo>
                  <a:lnTo>
                    <a:pt x="13693" y="13695"/>
                  </a:lnTo>
                  <a:lnTo>
                    <a:pt x="557" y="13695"/>
                  </a:lnTo>
                  <a:lnTo>
                    <a:pt x="557" y="557"/>
                  </a:lnTo>
                  <a:lnTo>
                    <a:pt x="5873" y="557"/>
                  </a:lnTo>
                  <a:cubicBezTo>
                    <a:pt x="6027" y="557"/>
                    <a:pt x="6151" y="433"/>
                    <a:pt x="6151" y="279"/>
                  </a:cubicBezTo>
                  <a:cubicBezTo>
                    <a:pt x="6151" y="125"/>
                    <a:pt x="6027" y="1"/>
                    <a:pt x="5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715;p44">
              <a:extLst>
                <a:ext uri="{FF2B5EF4-FFF2-40B4-BE49-F238E27FC236}">
                  <a16:creationId xmlns:a16="http://schemas.microsoft.com/office/drawing/2014/main" id="{30D5A20B-32B9-F3A1-D0FA-4CEF4049323B}"/>
                </a:ext>
              </a:extLst>
            </p:cNvPr>
            <p:cNvSpPr/>
            <p:nvPr/>
          </p:nvSpPr>
          <p:spPr>
            <a:xfrm>
              <a:off x="1245075" y="849650"/>
              <a:ext cx="295075" cy="295075"/>
            </a:xfrm>
            <a:custGeom>
              <a:avLst/>
              <a:gdLst/>
              <a:ahLst/>
              <a:cxnLst/>
              <a:rect l="l" t="t" r="r" b="b"/>
              <a:pathLst>
                <a:path w="11803" h="11803" extrusionOk="0">
                  <a:moveTo>
                    <a:pt x="10433" y="558"/>
                  </a:moveTo>
                  <a:cubicBezTo>
                    <a:pt x="10882" y="558"/>
                    <a:pt x="11245" y="924"/>
                    <a:pt x="11245" y="1371"/>
                  </a:cubicBezTo>
                  <a:lnTo>
                    <a:pt x="11245" y="10432"/>
                  </a:lnTo>
                  <a:cubicBezTo>
                    <a:pt x="11245" y="10880"/>
                    <a:pt x="10880" y="11245"/>
                    <a:pt x="10432" y="11245"/>
                  </a:cubicBezTo>
                  <a:lnTo>
                    <a:pt x="1369" y="11245"/>
                  </a:lnTo>
                  <a:cubicBezTo>
                    <a:pt x="921" y="11245"/>
                    <a:pt x="557" y="10880"/>
                    <a:pt x="557" y="10432"/>
                  </a:cubicBezTo>
                  <a:lnTo>
                    <a:pt x="557" y="1371"/>
                  </a:lnTo>
                  <a:cubicBezTo>
                    <a:pt x="557" y="923"/>
                    <a:pt x="921" y="558"/>
                    <a:pt x="1369" y="558"/>
                  </a:cubicBezTo>
                  <a:lnTo>
                    <a:pt x="10431" y="558"/>
                  </a:lnTo>
                  <a:cubicBezTo>
                    <a:pt x="10432" y="558"/>
                    <a:pt x="10433" y="558"/>
                    <a:pt x="10433" y="558"/>
                  </a:cubicBezTo>
                  <a:close/>
                  <a:moveTo>
                    <a:pt x="1369" y="0"/>
                  </a:moveTo>
                  <a:cubicBezTo>
                    <a:pt x="615" y="0"/>
                    <a:pt x="0" y="614"/>
                    <a:pt x="0" y="1371"/>
                  </a:cubicBezTo>
                  <a:lnTo>
                    <a:pt x="0" y="10432"/>
                  </a:lnTo>
                  <a:cubicBezTo>
                    <a:pt x="0" y="11187"/>
                    <a:pt x="615" y="11802"/>
                    <a:pt x="1371" y="11802"/>
                  </a:cubicBezTo>
                  <a:lnTo>
                    <a:pt x="10432" y="11802"/>
                  </a:lnTo>
                  <a:cubicBezTo>
                    <a:pt x="11188" y="11802"/>
                    <a:pt x="11803" y="11187"/>
                    <a:pt x="11803" y="10432"/>
                  </a:cubicBezTo>
                  <a:lnTo>
                    <a:pt x="11803" y="1371"/>
                  </a:lnTo>
                  <a:cubicBezTo>
                    <a:pt x="11803" y="615"/>
                    <a:pt x="11188" y="0"/>
                    <a:pt x="104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716;p44">
              <a:extLst>
                <a:ext uri="{FF2B5EF4-FFF2-40B4-BE49-F238E27FC236}">
                  <a16:creationId xmlns:a16="http://schemas.microsoft.com/office/drawing/2014/main" id="{BD5F801B-0719-45C6-5EA4-E1D2E567EF54}"/>
                </a:ext>
              </a:extLst>
            </p:cNvPr>
            <p:cNvSpPr/>
            <p:nvPr/>
          </p:nvSpPr>
          <p:spPr>
            <a:xfrm>
              <a:off x="1379650" y="884500"/>
              <a:ext cx="25850" cy="69600"/>
            </a:xfrm>
            <a:custGeom>
              <a:avLst/>
              <a:gdLst/>
              <a:ahLst/>
              <a:cxnLst/>
              <a:rect l="l" t="t" r="r" b="b"/>
              <a:pathLst>
                <a:path w="1034" h="2784" extrusionOk="0">
                  <a:moveTo>
                    <a:pt x="279" y="0"/>
                  </a:moveTo>
                  <a:cubicBezTo>
                    <a:pt x="125" y="0"/>
                    <a:pt x="1" y="125"/>
                    <a:pt x="1" y="278"/>
                  </a:cubicBezTo>
                  <a:cubicBezTo>
                    <a:pt x="1" y="432"/>
                    <a:pt x="125" y="556"/>
                    <a:pt x="279" y="556"/>
                  </a:cubicBezTo>
                  <a:lnTo>
                    <a:pt x="477" y="556"/>
                  </a:lnTo>
                  <a:lnTo>
                    <a:pt x="477" y="2505"/>
                  </a:lnTo>
                  <a:cubicBezTo>
                    <a:pt x="477" y="2659"/>
                    <a:pt x="601" y="2783"/>
                    <a:pt x="755" y="2783"/>
                  </a:cubicBezTo>
                  <a:cubicBezTo>
                    <a:pt x="909" y="2783"/>
                    <a:pt x="1033" y="2659"/>
                    <a:pt x="1033" y="2505"/>
                  </a:cubicBezTo>
                  <a:lnTo>
                    <a:pt x="1033" y="278"/>
                  </a:lnTo>
                  <a:cubicBezTo>
                    <a:pt x="1033" y="125"/>
                    <a:pt x="909" y="0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717;p44">
              <a:extLst>
                <a:ext uri="{FF2B5EF4-FFF2-40B4-BE49-F238E27FC236}">
                  <a16:creationId xmlns:a16="http://schemas.microsoft.com/office/drawing/2014/main" id="{E5210444-75B5-CE48-908E-BA76B3D8F799}"/>
                </a:ext>
              </a:extLst>
            </p:cNvPr>
            <p:cNvSpPr/>
            <p:nvPr/>
          </p:nvSpPr>
          <p:spPr>
            <a:xfrm>
              <a:off x="1385625" y="819000"/>
              <a:ext cx="13925" cy="13950"/>
            </a:xfrm>
            <a:custGeom>
              <a:avLst/>
              <a:gdLst/>
              <a:ahLst/>
              <a:cxnLst/>
              <a:rect l="l" t="t" r="r" b="b"/>
              <a:pathLst>
                <a:path w="557" h="558" extrusionOk="0">
                  <a:moveTo>
                    <a:pt x="279" y="1"/>
                  </a:moveTo>
                  <a:cubicBezTo>
                    <a:pt x="125" y="1"/>
                    <a:pt x="1" y="125"/>
                    <a:pt x="1" y="279"/>
                  </a:cubicBezTo>
                  <a:cubicBezTo>
                    <a:pt x="1" y="433"/>
                    <a:pt x="125" y="557"/>
                    <a:pt x="279" y="557"/>
                  </a:cubicBezTo>
                  <a:cubicBezTo>
                    <a:pt x="433" y="557"/>
                    <a:pt x="557" y="433"/>
                    <a:pt x="557" y="279"/>
                  </a:cubicBezTo>
                  <a:cubicBezTo>
                    <a:pt x="557" y="125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4718;p44">
            <a:extLst>
              <a:ext uri="{FF2B5EF4-FFF2-40B4-BE49-F238E27FC236}">
                <a16:creationId xmlns:a16="http://schemas.microsoft.com/office/drawing/2014/main" id="{7B01C2B3-98C6-909C-BFF4-F12049547F45}"/>
              </a:ext>
            </a:extLst>
          </p:cNvPr>
          <p:cNvGrpSpPr/>
          <p:nvPr/>
        </p:nvGrpSpPr>
        <p:grpSpPr>
          <a:xfrm>
            <a:off x="7386966" y="3590127"/>
            <a:ext cx="639718" cy="640084"/>
            <a:chOff x="7455275" y="819000"/>
            <a:chExt cx="356250" cy="356275"/>
          </a:xfrm>
        </p:grpSpPr>
        <p:sp>
          <p:nvSpPr>
            <p:cNvPr id="47" name="Google Shape;14719;p44">
              <a:extLst>
                <a:ext uri="{FF2B5EF4-FFF2-40B4-BE49-F238E27FC236}">
                  <a16:creationId xmlns:a16="http://schemas.microsoft.com/office/drawing/2014/main" id="{4EF0FA09-2364-9568-D131-EE57A1AFA0B6}"/>
                </a:ext>
              </a:extLst>
            </p:cNvPr>
            <p:cNvSpPr/>
            <p:nvPr/>
          </p:nvSpPr>
          <p:spPr>
            <a:xfrm>
              <a:off x="7462150" y="825950"/>
              <a:ext cx="342375" cy="342375"/>
            </a:xfrm>
            <a:custGeom>
              <a:avLst/>
              <a:gdLst/>
              <a:ahLst/>
              <a:cxnLst/>
              <a:rect l="l" t="t" r="r" b="b"/>
              <a:pathLst>
                <a:path w="13695" h="13695" extrusionOk="0">
                  <a:moveTo>
                    <a:pt x="1" y="1"/>
                  </a:moveTo>
                  <a:lnTo>
                    <a:pt x="1" y="13695"/>
                  </a:lnTo>
                  <a:lnTo>
                    <a:pt x="13694" y="13695"/>
                  </a:lnTo>
                  <a:lnTo>
                    <a:pt x="13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720;p44">
              <a:extLst>
                <a:ext uri="{FF2B5EF4-FFF2-40B4-BE49-F238E27FC236}">
                  <a16:creationId xmlns:a16="http://schemas.microsoft.com/office/drawing/2014/main" id="{4A6D92E4-3111-8F14-D0AE-ED3F4034A69C}"/>
                </a:ext>
              </a:extLst>
            </p:cNvPr>
            <p:cNvSpPr/>
            <p:nvPr/>
          </p:nvSpPr>
          <p:spPr>
            <a:xfrm>
              <a:off x="7492800" y="856600"/>
              <a:ext cx="281150" cy="281125"/>
            </a:xfrm>
            <a:custGeom>
              <a:avLst/>
              <a:gdLst/>
              <a:ahLst/>
              <a:cxnLst/>
              <a:rect l="l" t="t" r="r" b="b"/>
              <a:pathLst>
                <a:path w="11246" h="11245" extrusionOk="0">
                  <a:moveTo>
                    <a:pt x="1092" y="0"/>
                  </a:moveTo>
                  <a:cubicBezTo>
                    <a:pt x="489" y="0"/>
                    <a:pt x="0" y="491"/>
                    <a:pt x="0" y="1093"/>
                  </a:cubicBezTo>
                  <a:lnTo>
                    <a:pt x="0" y="10151"/>
                  </a:lnTo>
                  <a:cubicBezTo>
                    <a:pt x="0" y="10756"/>
                    <a:pt x="491" y="11245"/>
                    <a:pt x="1092" y="11245"/>
                  </a:cubicBezTo>
                  <a:lnTo>
                    <a:pt x="10154" y="11245"/>
                  </a:lnTo>
                  <a:cubicBezTo>
                    <a:pt x="10757" y="11245"/>
                    <a:pt x="11246" y="10756"/>
                    <a:pt x="11246" y="10154"/>
                  </a:cubicBezTo>
                  <a:lnTo>
                    <a:pt x="11246" y="1093"/>
                  </a:lnTo>
                  <a:cubicBezTo>
                    <a:pt x="11246" y="488"/>
                    <a:pt x="10755" y="0"/>
                    <a:pt x="10154" y="0"/>
                  </a:cubicBezTo>
                  <a:close/>
                </a:path>
              </a:pathLst>
            </a:custGeom>
            <a:solidFill>
              <a:srgbClr val="FFFFFF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721;p44">
              <a:extLst>
                <a:ext uri="{FF2B5EF4-FFF2-40B4-BE49-F238E27FC236}">
                  <a16:creationId xmlns:a16="http://schemas.microsoft.com/office/drawing/2014/main" id="{87F98787-F9D5-D4D2-E35C-927096BF766B}"/>
                </a:ext>
              </a:extLst>
            </p:cNvPr>
            <p:cNvSpPr/>
            <p:nvPr/>
          </p:nvSpPr>
          <p:spPr>
            <a:xfrm>
              <a:off x="7610725" y="884450"/>
              <a:ext cx="44750" cy="69600"/>
            </a:xfrm>
            <a:custGeom>
              <a:avLst/>
              <a:gdLst/>
              <a:ahLst/>
              <a:cxnLst/>
              <a:rect l="l" t="t" r="r" b="b"/>
              <a:pathLst>
                <a:path w="1790" h="2784" extrusionOk="0">
                  <a:moveTo>
                    <a:pt x="857" y="1"/>
                  </a:moveTo>
                  <a:cubicBezTo>
                    <a:pt x="457" y="1"/>
                    <a:pt x="110" y="286"/>
                    <a:pt x="34" y="677"/>
                  </a:cubicBezTo>
                  <a:cubicBezTo>
                    <a:pt x="0" y="829"/>
                    <a:pt x="100" y="976"/>
                    <a:pt x="249" y="1005"/>
                  </a:cubicBezTo>
                  <a:cubicBezTo>
                    <a:pt x="267" y="1008"/>
                    <a:pt x="285" y="1010"/>
                    <a:pt x="303" y="1010"/>
                  </a:cubicBezTo>
                  <a:cubicBezTo>
                    <a:pt x="433" y="1010"/>
                    <a:pt x="550" y="918"/>
                    <a:pt x="577" y="785"/>
                  </a:cubicBezTo>
                  <a:cubicBezTo>
                    <a:pt x="604" y="654"/>
                    <a:pt x="721" y="558"/>
                    <a:pt x="855" y="558"/>
                  </a:cubicBezTo>
                  <a:cubicBezTo>
                    <a:pt x="1015" y="558"/>
                    <a:pt x="1138" y="711"/>
                    <a:pt x="1138" y="841"/>
                  </a:cubicBezTo>
                  <a:cubicBezTo>
                    <a:pt x="1138" y="952"/>
                    <a:pt x="1036" y="1113"/>
                    <a:pt x="945" y="1241"/>
                  </a:cubicBezTo>
                  <a:cubicBezTo>
                    <a:pt x="252" y="2225"/>
                    <a:pt x="169" y="2339"/>
                    <a:pt x="167" y="2343"/>
                  </a:cubicBezTo>
                  <a:cubicBezTo>
                    <a:pt x="106" y="2427"/>
                    <a:pt x="99" y="2539"/>
                    <a:pt x="145" y="2632"/>
                  </a:cubicBezTo>
                  <a:cubicBezTo>
                    <a:pt x="194" y="2725"/>
                    <a:pt x="289" y="2784"/>
                    <a:pt x="394" y="2784"/>
                  </a:cubicBezTo>
                  <a:lnTo>
                    <a:pt x="1511" y="2784"/>
                  </a:lnTo>
                  <a:cubicBezTo>
                    <a:pt x="1665" y="2784"/>
                    <a:pt x="1790" y="2659"/>
                    <a:pt x="1790" y="2506"/>
                  </a:cubicBezTo>
                  <a:cubicBezTo>
                    <a:pt x="1790" y="2352"/>
                    <a:pt x="1665" y="2228"/>
                    <a:pt x="1511" y="2228"/>
                  </a:cubicBezTo>
                  <a:lnTo>
                    <a:pt x="933" y="2228"/>
                  </a:lnTo>
                  <a:cubicBezTo>
                    <a:pt x="1044" y="2068"/>
                    <a:pt x="1197" y="1853"/>
                    <a:pt x="1403" y="1561"/>
                  </a:cubicBezTo>
                  <a:cubicBezTo>
                    <a:pt x="1557" y="1343"/>
                    <a:pt x="1697" y="1106"/>
                    <a:pt x="1697" y="840"/>
                  </a:cubicBezTo>
                  <a:cubicBezTo>
                    <a:pt x="1697" y="384"/>
                    <a:pt x="1314" y="1"/>
                    <a:pt x="8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722;p44">
              <a:extLst>
                <a:ext uri="{FF2B5EF4-FFF2-40B4-BE49-F238E27FC236}">
                  <a16:creationId xmlns:a16="http://schemas.microsoft.com/office/drawing/2014/main" id="{087551AA-99DF-AD39-22C4-FB10DA93DA43}"/>
                </a:ext>
              </a:extLst>
            </p:cNvPr>
            <p:cNvSpPr/>
            <p:nvPr/>
          </p:nvSpPr>
          <p:spPr>
            <a:xfrm>
              <a:off x="7455275" y="819000"/>
              <a:ext cx="356250" cy="356275"/>
            </a:xfrm>
            <a:custGeom>
              <a:avLst/>
              <a:gdLst/>
              <a:ahLst/>
              <a:cxnLst/>
              <a:rect l="l" t="t" r="r" b="b"/>
              <a:pathLst>
                <a:path w="14250" h="14251" extrusionOk="0">
                  <a:moveTo>
                    <a:pt x="13691" y="557"/>
                  </a:moveTo>
                  <a:lnTo>
                    <a:pt x="13691" y="13695"/>
                  </a:lnTo>
                  <a:lnTo>
                    <a:pt x="555" y="13695"/>
                  </a:lnTo>
                  <a:lnTo>
                    <a:pt x="555" y="557"/>
                  </a:lnTo>
                  <a:close/>
                  <a:moveTo>
                    <a:pt x="279" y="1"/>
                  </a:moveTo>
                  <a:cubicBezTo>
                    <a:pt x="125" y="1"/>
                    <a:pt x="0" y="125"/>
                    <a:pt x="0" y="279"/>
                  </a:cubicBezTo>
                  <a:lnTo>
                    <a:pt x="0" y="13973"/>
                  </a:lnTo>
                  <a:cubicBezTo>
                    <a:pt x="0" y="14126"/>
                    <a:pt x="125" y="14251"/>
                    <a:pt x="279" y="14251"/>
                  </a:cubicBezTo>
                  <a:lnTo>
                    <a:pt x="13971" y="14251"/>
                  </a:lnTo>
                  <a:cubicBezTo>
                    <a:pt x="14125" y="14251"/>
                    <a:pt x="14249" y="14126"/>
                    <a:pt x="14249" y="13973"/>
                  </a:cubicBezTo>
                  <a:lnTo>
                    <a:pt x="14249" y="279"/>
                  </a:lnTo>
                  <a:cubicBezTo>
                    <a:pt x="14249" y="125"/>
                    <a:pt x="14125" y="1"/>
                    <a:pt x="139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723;p44">
              <a:extLst>
                <a:ext uri="{FF2B5EF4-FFF2-40B4-BE49-F238E27FC236}">
                  <a16:creationId xmlns:a16="http://schemas.microsoft.com/office/drawing/2014/main" id="{B9E1AA09-0B09-779A-9FC8-61AD3E92F73E}"/>
                </a:ext>
              </a:extLst>
            </p:cNvPr>
            <p:cNvSpPr/>
            <p:nvPr/>
          </p:nvSpPr>
          <p:spPr>
            <a:xfrm>
              <a:off x="7485825" y="849650"/>
              <a:ext cx="295100" cy="295025"/>
            </a:xfrm>
            <a:custGeom>
              <a:avLst/>
              <a:gdLst/>
              <a:ahLst/>
              <a:cxnLst/>
              <a:rect l="l" t="t" r="r" b="b"/>
              <a:pathLst>
                <a:path w="11804" h="11801" extrusionOk="0">
                  <a:moveTo>
                    <a:pt x="7155" y="0"/>
                  </a:moveTo>
                  <a:cubicBezTo>
                    <a:pt x="7001" y="0"/>
                    <a:pt x="6876" y="125"/>
                    <a:pt x="6876" y="278"/>
                  </a:cubicBezTo>
                  <a:cubicBezTo>
                    <a:pt x="6876" y="432"/>
                    <a:pt x="7001" y="557"/>
                    <a:pt x="7155" y="557"/>
                  </a:cubicBezTo>
                  <a:lnTo>
                    <a:pt x="10433" y="557"/>
                  </a:lnTo>
                  <a:cubicBezTo>
                    <a:pt x="10881" y="557"/>
                    <a:pt x="11245" y="920"/>
                    <a:pt x="11245" y="1369"/>
                  </a:cubicBezTo>
                  <a:lnTo>
                    <a:pt x="11245" y="10429"/>
                  </a:lnTo>
                  <a:cubicBezTo>
                    <a:pt x="11245" y="10879"/>
                    <a:pt x="10881" y="11242"/>
                    <a:pt x="10433" y="11242"/>
                  </a:cubicBezTo>
                  <a:lnTo>
                    <a:pt x="1371" y="11242"/>
                  </a:lnTo>
                  <a:cubicBezTo>
                    <a:pt x="923" y="11242"/>
                    <a:pt x="559" y="10879"/>
                    <a:pt x="559" y="10429"/>
                  </a:cubicBezTo>
                  <a:lnTo>
                    <a:pt x="559" y="1371"/>
                  </a:lnTo>
                  <a:cubicBezTo>
                    <a:pt x="559" y="923"/>
                    <a:pt x="923" y="558"/>
                    <a:pt x="1371" y="558"/>
                  </a:cubicBezTo>
                  <a:lnTo>
                    <a:pt x="4649" y="558"/>
                  </a:lnTo>
                  <a:cubicBezTo>
                    <a:pt x="4803" y="558"/>
                    <a:pt x="4928" y="434"/>
                    <a:pt x="4928" y="280"/>
                  </a:cubicBezTo>
                  <a:cubicBezTo>
                    <a:pt x="4928" y="126"/>
                    <a:pt x="4803" y="2"/>
                    <a:pt x="4649" y="2"/>
                  </a:cubicBezTo>
                  <a:lnTo>
                    <a:pt x="1371" y="2"/>
                  </a:lnTo>
                  <a:cubicBezTo>
                    <a:pt x="616" y="2"/>
                    <a:pt x="1" y="617"/>
                    <a:pt x="1" y="1372"/>
                  </a:cubicBezTo>
                  <a:lnTo>
                    <a:pt x="1" y="10433"/>
                  </a:lnTo>
                  <a:cubicBezTo>
                    <a:pt x="1" y="11187"/>
                    <a:pt x="616" y="11801"/>
                    <a:pt x="1371" y="11801"/>
                  </a:cubicBezTo>
                  <a:lnTo>
                    <a:pt x="10433" y="11801"/>
                  </a:lnTo>
                  <a:cubicBezTo>
                    <a:pt x="11188" y="11801"/>
                    <a:pt x="11803" y="11186"/>
                    <a:pt x="11803" y="10429"/>
                  </a:cubicBezTo>
                  <a:lnTo>
                    <a:pt x="11803" y="1371"/>
                  </a:lnTo>
                  <a:cubicBezTo>
                    <a:pt x="11803" y="615"/>
                    <a:pt x="11188" y="0"/>
                    <a:pt x="10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724;p44">
              <a:extLst>
                <a:ext uri="{FF2B5EF4-FFF2-40B4-BE49-F238E27FC236}">
                  <a16:creationId xmlns:a16="http://schemas.microsoft.com/office/drawing/2014/main" id="{4324F20F-48B1-D123-C6B5-7E289167432C}"/>
                </a:ext>
              </a:extLst>
            </p:cNvPr>
            <p:cNvSpPr/>
            <p:nvPr/>
          </p:nvSpPr>
          <p:spPr>
            <a:xfrm>
              <a:off x="7545800" y="974900"/>
              <a:ext cx="87175" cy="119725"/>
            </a:xfrm>
            <a:custGeom>
              <a:avLst/>
              <a:gdLst/>
              <a:ahLst/>
              <a:cxnLst/>
              <a:rect l="l" t="t" r="r" b="b"/>
              <a:pathLst>
                <a:path w="3487" h="4789" extrusionOk="0">
                  <a:moveTo>
                    <a:pt x="280" y="0"/>
                  </a:moveTo>
                  <a:cubicBezTo>
                    <a:pt x="126" y="0"/>
                    <a:pt x="0" y="125"/>
                    <a:pt x="0" y="279"/>
                  </a:cubicBezTo>
                  <a:lnTo>
                    <a:pt x="0" y="4510"/>
                  </a:lnTo>
                  <a:cubicBezTo>
                    <a:pt x="0" y="4664"/>
                    <a:pt x="125" y="4788"/>
                    <a:pt x="280" y="4788"/>
                  </a:cubicBezTo>
                  <a:cubicBezTo>
                    <a:pt x="433" y="4788"/>
                    <a:pt x="558" y="4664"/>
                    <a:pt x="558" y="4510"/>
                  </a:cubicBezTo>
                  <a:lnTo>
                    <a:pt x="558" y="2599"/>
                  </a:lnTo>
                  <a:lnTo>
                    <a:pt x="2930" y="2599"/>
                  </a:lnTo>
                  <a:lnTo>
                    <a:pt x="2930" y="4508"/>
                  </a:lnTo>
                  <a:cubicBezTo>
                    <a:pt x="2930" y="4662"/>
                    <a:pt x="3054" y="4787"/>
                    <a:pt x="3208" y="4787"/>
                  </a:cubicBezTo>
                  <a:cubicBezTo>
                    <a:pt x="3362" y="4787"/>
                    <a:pt x="3486" y="4662"/>
                    <a:pt x="3486" y="4508"/>
                  </a:cubicBezTo>
                  <a:lnTo>
                    <a:pt x="3486" y="279"/>
                  </a:lnTo>
                  <a:cubicBezTo>
                    <a:pt x="3486" y="125"/>
                    <a:pt x="3362" y="0"/>
                    <a:pt x="3208" y="0"/>
                  </a:cubicBezTo>
                  <a:cubicBezTo>
                    <a:pt x="3054" y="0"/>
                    <a:pt x="2928" y="125"/>
                    <a:pt x="2928" y="279"/>
                  </a:cubicBezTo>
                  <a:lnTo>
                    <a:pt x="2928" y="2043"/>
                  </a:lnTo>
                  <a:lnTo>
                    <a:pt x="558" y="2043"/>
                  </a:lnTo>
                  <a:lnTo>
                    <a:pt x="558" y="279"/>
                  </a:lnTo>
                  <a:cubicBezTo>
                    <a:pt x="558" y="125"/>
                    <a:pt x="433" y="0"/>
                    <a:pt x="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725;p44">
              <a:extLst>
                <a:ext uri="{FF2B5EF4-FFF2-40B4-BE49-F238E27FC236}">
                  <a16:creationId xmlns:a16="http://schemas.microsoft.com/office/drawing/2014/main" id="{45CA01C3-8FFD-18F8-72EF-636200ADB629}"/>
                </a:ext>
              </a:extLst>
            </p:cNvPr>
            <p:cNvSpPr/>
            <p:nvPr/>
          </p:nvSpPr>
          <p:spPr>
            <a:xfrm>
              <a:off x="7650950" y="1019400"/>
              <a:ext cx="68775" cy="75175"/>
            </a:xfrm>
            <a:custGeom>
              <a:avLst/>
              <a:gdLst/>
              <a:ahLst/>
              <a:cxnLst/>
              <a:rect l="l" t="t" r="r" b="b"/>
              <a:pathLst>
                <a:path w="2751" h="3007" extrusionOk="0">
                  <a:moveTo>
                    <a:pt x="1375" y="557"/>
                  </a:moveTo>
                  <a:cubicBezTo>
                    <a:pt x="1788" y="557"/>
                    <a:pt x="2132" y="866"/>
                    <a:pt x="2186" y="1266"/>
                  </a:cubicBezTo>
                  <a:lnTo>
                    <a:pt x="564" y="1264"/>
                  </a:lnTo>
                  <a:cubicBezTo>
                    <a:pt x="620" y="865"/>
                    <a:pt x="961" y="557"/>
                    <a:pt x="1375" y="557"/>
                  </a:cubicBezTo>
                  <a:close/>
                  <a:moveTo>
                    <a:pt x="1375" y="1"/>
                  </a:moveTo>
                  <a:cubicBezTo>
                    <a:pt x="617" y="1"/>
                    <a:pt x="0" y="619"/>
                    <a:pt x="0" y="1377"/>
                  </a:cubicBezTo>
                  <a:cubicBezTo>
                    <a:pt x="0" y="1381"/>
                    <a:pt x="5" y="1504"/>
                    <a:pt x="5" y="1504"/>
                  </a:cubicBezTo>
                  <a:cubicBezTo>
                    <a:pt x="5" y="2333"/>
                    <a:pt x="678" y="3007"/>
                    <a:pt x="1507" y="3007"/>
                  </a:cubicBezTo>
                  <a:cubicBezTo>
                    <a:pt x="1838" y="3007"/>
                    <a:pt x="2135" y="2898"/>
                    <a:pt x="2364" y="2693"/>
                  </a:cubicBezTo>
                  <a:cubicBezTo>
                    <a:pt x="2409" y="2654"/>
                    <a:pt x="2451" y="2610"/>
                    <a:pt x="2491" y="2561"/>
                  </a:cubicBezTo>
                  <a:cubicBezTo>
                    <a:pt x="2590" y="2444"/>
                    <a:pt x="2576" y="2269"/>
                    <a:pt x="2457" y="2171"/>
                  </a:cubicBezTo>
                  <a:cubicBezTo>
                    <a:pt x="2405" y="2126"/>
                    <a:pt x="2341" y="2105"/>
                    <a:pt x="2278" y="2105"/>
                  </a:cubicBezTo>
                  <a:cubicBezTo>
                    <a:pt x="2199" y="2105"/>
                    <a:pt x="2120" y="2138"/>
                    <a:pt x="2065" y="2204"/>
                  </a:cubicBezTo>
                  <a:cubicBezTo>
                    <a:pt x="2043" y="2231"/>
                    <a:pt x="2019" y="2255"/>
                    <a:pt x="1993" y="2277"/>
                  </a:cubicBezTo>
                  <a:cubicBezTo>
                    <a:pt x="1866" y="2393"/>
                    <a:pt x="1700" y="2450"/>
                    <a:pt x="1507" y="2450"/>
                  </a:cubicBezTo>
                  <a:cubicBezTo>
                    <a:pt x="1096" y="2450"/>
                    <a:pt x="746" y="2187"/>
                    <a:pt x="615" y="1821"/>
                  </a:cubicBezTo>
                  <a:lnTo>
                    <a:pt x="615" y="1821"/>
                  </a:lnTo>
                  <a:lnTo>
                    <a:pt x="2472" y="1824"/>
                  </a:lnTo>
                  <a:cubicBezTo>
                    <a:pt x="2545" y="1824"/>
                    <a:pt x="2615" y="1794"/>
                    <a:pt x="2667" y="1743"/>
                  </a:cubicBezTo>
                  <a:cubicBezTo>
                    <a:pt x="2721" y="1690"/>
                    <a:pt x="2750" y="1622"/>
                    <a:pt x="2750" y="1545"/>
                  </a:cubicBezTo>
                  <a:lnTo>
                    <a:pt x="2750" y="1376"/>
                  </a:lnTo>
                  <a:cubicBezTo>
                    <a:pt x="2750" y="619"/>
                    <a:pt x="2132" y="1"/>
                    <a:pt x="1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726;p44">
              <a:extLst>
                <a:ext uri="{FF2B5EF4-FFF2-40B4-BE49-F238E27FC236}">
                  <a16:creationId xmlns:a16="http://schemas.microsoft.com/office/drawing/2014/main" id="{101CA229-6375-C8B1-C9D5-B21A5EAEAD41}"/>
                </a:ext>
              </a:extLst>
            </p:cNvPr>
            <p:cNvSpPr/>
            <p:nvPr/>
          </p:nvSpPr>
          <p:spPr>
            <a:xfrm>
              <a:off x="7626425" y="849600"/>
              <a:ext cx="13925" cy="13975"/>
            </a:xfrm>
            <a:custGeom>
              <a:avLst/>
              <a:gdLst/>
              <a:ahLst/>
              <a:cxnLst/>
              <a:rect l="l" t="t" r="r" b="b"/>
              <a:pathLst>
                <a:path w="557" h="559" extrusionOk="0">
                  <a:moveTo>
                    <a:pt x="279" y="1"/>
                  </a:moveTo>
                  <a:cubicBezTo>
                    <a:pt x="125" y="1"/>
                    <a:pt x="1" y="127"/>
                    <a:pt x="1" y="280"/>
                  </a:cubicBezTo>
                  <a:cubicBezTo>
                    <a:pt x="1" y="434"/>
                    <a:pt x="125" y="559"/>
                    <a:pt x="279" y="559"/>
                  </a:cubicBezTo>
                  <a:cubicBezTo>
                    <a:pt x="432" y="559"/>
                    <a:pt x="557" y="433"/>
                    <a:pt x="557" y="280"/>
                  </a:cubicBezTo>
                  <a:cubicBezTo>
                    <a:pt x="557" y="127"/>
                    <a:pt x="432" y="2"/>
                    <a:pt x="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3" name="Google Shape;14743;p45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0" rIns="36575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 Continued</a:t>
            </a:r>
            <a:endParaRPr dirty="0"/>
          </a:p>
        </p:txBody>
      </p:sp>
      <p:sp>
        <p:nvSpPr>
          <p:cNvPr id="14744" name="Google Shape;14744;p45"/>
          <p:cNvSpPr txBox="1">
            <a:spLocks noGrp="1"/>
          </p:cNvSpPr>
          <p:nvPr>
            <p:ph type="subTitle" idx="1"/>
          </p:nvPr>
        </p:nvSpPr>
        <p:spPr>
          <a:xfrm>
            <a:off x="3506751" y="1381250"/>
            <a:ext cx="4297800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en" dirty="0"/>
              <a:t>DETECT SUSPICIOUS MODIFICATIONS OF ASAR FILES</a:t>
            </a:r>
            <a:endParaRPr dirty="0"/>
          </a:p>
        </p:txBody>
      </p:sp>
      <p:sp>
        <p:nvSpPr>
          <p:cNvPr id="14745" name="Google Shape;14745;p45"/>
          <p:cNvSpPr txBox="1">
            <a:spLocks noGrp="1"/>
          </p:cNvSpPr>
          <p:nvPr>
            <p:ph type="subTitle" idx="2"/>
          </p:nvPr>
        </p:nvSpPr>
        <p:spPr>
          <a:xfrm>
            <a:off x="1337607" y="3276411"/>
            <a:ext cx="4624571" cy="45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TO LATEST ELECTRON VERSION</a:t>
            </a:r>
            <a:endParaRPr dirty="0"/>
          </a:p>
        </p:txBody>
      </p:sp>
      <p:sp>
        <p:nvSpPr>
          <p:cNvPr id="14746" name="Google Shape;14746;p45"/>
          <p:cNvSpPr txBox="1">
            <a:spLocks noGrp="1"/>
          </p:cNvSpPr>
          <p:nvPr>
            <p:ph type="subTitle" idx="3"/>
          </p:nvPr>
        </p:nvSpPr>
        <p:spPr>
          <a:xfrm>
            <a:off x="3506732" y="1838450"/>
            <a:ext cx="4297800" cy="640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indent="0"/>
            <a:r>
              <a:rPr lang="en" dirty="0"/>
              <a:t>Use host-based security product to alert on suspicious access to ASAR files from non-Electron processes</a:t>
            </a:r>
            <a:endParaRPr dirty="0"/>
          </a:p>
        </p:txBody>
      </p:sp>
      <p:sp>
        <p:nvSpPr>
          <p:cNvPr id="14747" name="Google Shape;14747;p45"/>
          <p:cNvSpPr txBox="1">
            <a:spLocks noGrp="1"/>
          </p:cNvSpPr>
          <p:nvPr>
            <p:ph type="subTitle" idx="4"/>
          </p:nvPr>
        </p:nvSpPr>
        <p:spPr>
          <a:xfrm>
            <a:off x="1337607" y="3722325"/>
            <a:ext cx="4297800" cy="6402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Updates often fix security vulnerabilities and update the underlying Chromium and Node.js versions</a:t>
            </a:r>
            <a:endParaRPr dirty="0"/>
          </a:p>
        </p:txBody>
      </p:sp>
      <p:grpSp>
        <p:nvGrpSpPr>
          <p:cNvPr id="14748" name="Google Shape;14748;p45"/>
          <p:cNvGrpSpPr/>
          <p:nvPr/>
        </p:nvGrpSpPr>
        <p:grpSpPr>
          <a:xfrm>
            <a:off x="1138283" y="1609908"/>
            <a:ext cx="638543" cy="640084"/>
            <a:chOff x="1214475" y="1195800"/>
            <a:chExt cx="356250" cy="356275"/>
          </a:xfrm>
        </p:grpSpPr>
        <p:sp>
          <p:nvSpPr>
            <p:cNvPr id="14749" name="Google Shape;14749;p45"/>
            <p:cNvSpPr/>
            <p:nvPr/>
          </p:nvSpPr>
          <p:spPr>
            <a:xfrm>
              <a:off x="1221425" y="1202750"/>
              <a:ext cx="342325" cy="342375"/>
            </a:xfrm>
            <a:custGeom>
              <a:avLst/>
              <a:gdLst/>
              <a:ahLst/>
              <a:cxnLst/>
              <a:rect l="l" t="t" r="r" b="b"/>
              <a:pathLst>
                <a:path w="13693" h="13695" extrusionOk="0">
                  <a:moveTo>
                    <a:pt x="1" y="0"/>
                  </a:moveTo>
                  <a:lnTo>
                    <a:pt x="1" y="13694"/>
                  </a:lnTo>
                  <a:lnTo>
                    <a:pt x="13693" y="13694"/>
                  </a:lnTo>
                  <a:lnTo>
                    <a:pt x="136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0" name="Google Shape;14750;p45"/>
            <p:cNvSpPr/>
            <p:nvPr/>
          </p:nvSpPr>
          <p:spPr>
            <a:xfrm>
              <a:off x="1252000" y="1233300"/>
              <a:ext cx="281150" cy="281175"/>
            </a:xfrm>
            <a:custGeom>
              <a:avLst/>
              <a:gdLst/>
              <a:ahLst/>
              <a:cxnLst/>
              <a:rect l="l" t="t" r="r" b="b"/>
              <a:pathLst>
                <a:path w="11246" h="11247" extrusionOk="0">
                  <a:moveTo>
                    <a:pt x="1092" y="1"/>
                  </a:moveTo>
                  <a:cubicBezTo>
                    <a:pt x="488" y="1"/>
                    <a:pt x="0" y="491"/>
                    <a:pt x="0" y="1093"/>
                  </a:cubicBezTo>
                  <a:lnTo>
                    <a:pt x="0" y="10154"/>
                  </a:lnTo>
                  <a:cubicBezTo>
                    <a:pt x="0" y="10759"/>
                    <a:pt x="491" y="11247"/>
                    <a:pt x="1092" y="11247"/>
                  </a:cubicBezTo>
                  <a:lnTo>
                    <a:pt x="10154" y="11247"/>
                  </a:lnTo>
                  <a:cubicBezTo>
                    <a:pt x="10757" y="11247"/>
                    <a:pt x="11246" y="10759"/>
                    <a:pt x="11246" y="10154"/>
                  </a:cubicBezTo>
                  <a:lnTo>
                    <a:pt x="11246" y="1093"/>
                  </a:lnTo>
                  <a:cubicBezTo>
                    <a:pt x="11246" y="490"/>
                    <a:pt x="10755" y="1"/>
                    <a:pt x="10154" y="1"/>
                  </a:cubicBezTo>
                  <a:close/>
                </a:path>
              </a:pathLst>
            </a:custGeom>
            <a:solidFill>
              <a:srgbClr val="FFFFFF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1" name="Google Shape;14751;p45"/>
            <p:cNvSpPr/>
            <p:nvPr/>
          </p:nvSpPr>
          <p:spPr>
            <a:xfrm>
              <a:off x="1371275" y="1261300"/>
              <a:ext cx="42125" cy="69575"/>
            </a:xfrm>
            <a:custGeom>
              <a:avLst/>
              <a:gdLst/>
              <a:ahLst/>
              <a:cxnLst/>
              <a:rect l="l" t="t" r="r" b="b"/>
              <a:pathLst>
                <a:path w="1685" h="2783" extrusionOk="0">
                  <a:moveTo>
                    <a:pt x="850" y="1"/>
                  </a:moveTo>
                  <a:cubicBezTo>
                    <a:pt x="452" y="1"/>
                    <a:pt x="108" y="285"/>
                    <a:pt x="30" y="674"/>
                  </a:cubicBezTo>
                  <a:cubicBezTo>
                    <a:pt x="1" y="825"/>
                    <a:pt x="100" y="972"/>
                    <a:pt x="250" y="1002"/>
                  </a:cubicBezTo>
                  <a:cubicBezTo>
                    <a:pt x="267" y="1006"/>
                    <a:pt x="285" y="1008"/>
                    <a:pt x="303" y="1008"/>
                  </a:cubicBezTo>
                  <a:cubicBezTo>
                    <a:pt x="433" y="1008"/>
                    <a:pt x="550" y="915"/>
                    <a:pt x="578" y="783"/>
                  </a:cubicBezTo>
                  <a:cubicBezTo>
                    <a:pt x="604" y="653"/>
                    <a:pt x="718" y="559"/>
                    <a:pt x="850" y="559"/>
                  </a:cubicBezTo>
                  <a:cubicBezTo>
                    <a:pt x="1004" y="559"/>
                    <a:pt x="1128" y="683"/>
                    <a:pt x="1128" y="837"/>
                  </a:cubicBezTo>
                  <a:cubicBezTo>
                    <a:pt x="1128" y="991"/>
                    <a:pt x="1004" y="1115"/>
                    <a:pt x="850" y="1115"/>
                  </a:cubicBezTo>
                  <a:cubicBezTo>
                    <a:pt x="696" y="1115"/>
                    <a:pt x="572" y="1240"/>
                    <a:pt x="572" y="1393"/>
                  </a:cubicBezTo>
                  <a:cubicBezTo>
                    <a:pt x="572" y="1547"/>
                    <a:pt x="696" y="1672"/>
                    <a:pt x="850" y="1672"/>
                  </a:cubicBezTo>
                  <a:cubicBezTo>
                    <a:pt x="1004" y="1672"/>
                    <a:pt x="1128" y="1796"/>
                    <a:pt x="1128" y="1950"/>
                  </a:cubicBezTo>
                  <a:cubicBezTo>
                    <a:pt x="1131" y="2100"/>
                    <a:pt x="1007" y="2226"/>
                    <a:pt x="853" y="2226"/>
                  </a:cubicBezTo>
                  <a:cubicBezTo>
                    <a:pt x="715" y="2226"/>
                    <a:pt x="597" y="2124"/>
                    <a:pt x="576" y="1986"/>
                  </a:cubicBezTo>
                  <a:cubicBezTo>
                    <a:pt x="575" y="1975"/>
                    <a:pt x="572" y="1961"/>
                    <a:pt x="572" y="1948"/>
                  </a:cubicBezTo>
                  <a:cubicBezTo>
                    <a:pt x="572" y="1795"/>
                    <a:pt x="447" y="1670"/>
                    <a:pt x="293" y="1670"/>
                  </a:cubicBezTo>
                  <a:cubicBezTo>
                    <a:pt x="140" y="1670"/>
                    <a:pt x="15" y="1795"/>
                    <a:pt x="15" y="1948"/>
                  </a:cubicBezTo>
                  <a:cubicBezTo>
                    <a:pt x="15" y="1986"/>
                    <a:pt x="20" y="2027"/>
                    <a:pt x="23" y="2064"/>
                  </a:cubicBezTo>
                  <a:cubicBezTo>
                    <a:pt x="80" y="2474"/>
                    <a:pt x="437" y="2783"/>
                    <a:pt x="850" y="2783"/>
                  </a:cubicBezTo>
                  <a:cubicBezTo>
                    <a:pt x="1311" y="2783"/>
                    <a:pt x="1684" y="2408"/>
                    <a:pt x="1684" y="1948"/>
                  </a:cubicBezTo>
                  <a:cubicBezTo>
                    <a:pt x="1684" y="1734"/>
                    <a:pt x="1604" y="1540"/>
                    <a:pt x="1471" y="1392"/>
                  </a:cubicBezTo>
                  <a:cubicBezTo>
                    <a:pt x="1602" y="1244"/>
                    <a:pt x="1684" y="1049"/>
                    <a:pt x="1684" y="836"/>
                  </a:cubicBezTo>
                  <a:cubicBezTo>
                    <a:pt x="1684" y="374"/>
                    <a:pt x="1310" y="1"/>
                    <a:pt x="8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2" name="Google Shape;14752;p45"/>
            <p:cNvSpPr/>
            <p:nvPr/>
          </p:nvSpPr>
          <p:spPr>
            <a:xfrm>
              <a:off x="1214475" y="1195800"/>
              <a:ext cx="356250" cy="356275"/>
            </a:xfrm>
            <a:custGeom>
              <a:avLst/>
              <a:gdLst/>
              <a:ahLst/>
              <a:cxnLst/>
              <a:rect l="l" t="t" r="r" b="b"/>
              <a:pathLst>
                <a:path w="14250" h="14251" extrusionOk="0">
                  <a:moveTo>
                    <a:pt x="13693" y="558"/>
                  </a:moveTo>
                  <a:lnTo>
                    <a:pt x="13693" y="13695"/>
                  </a:lnTo>
                  <a:lnTo>
                    <a:pt x="557" y="13695"/>
                  </a:lnTo>
                  <a:lnTo>
                    <a:pt x="557" y="558"/>
                  </a:lnTo>
                  <a:close/>
                  <a:moveTo>
                    <a:pt x="279" y="0"/>
                  </a:moveTo>
                  <a:cubicBezTo>
                    <a:pt x="125" y="0"/>
                    <a:pt x="0" y="125"/>
                    <a:pt x="0" y="278"/>
                  </a:cubicBezTo>
                  <a:lnTo>
                    <a:pt x="0" y="13972"/>
                  </a:lnTo>
                  <a:cubicBezTo>
                    <a:pt x="0" y="14126"/>
                    <a:pt x="125" y="14250"/>
                    <a:pt x="279" y="14250"/>
                  </a:cubicBezTo>
                  <a:lnTo>
                    <a:pt x="13971" y="14250"/>
                  </a:lnTo>
                  <a:cubicBezTo>
                    <a:pt x="14125" y="14250"/>
                    <a:pt x="14249" y="14126"/>
                    <a:pt x="14249" y="13972"/>
                  </a:cubicBezTo>
                  <a:lnTo>
                    <a:pt x="14249" y="278"/>
                  </a:lnTo>
                  <a:cubicBezTo>
                    <a:pt x="14249" y="125"/>
                    <a:pt x="14125" y="0"/>
                    <a:pt x="139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3" name="Google Shape;14753;p45"/>
            <p:cNvSpPr/>
            <p:nvPr/>
          </p:nvSpPr>
          <p:spPr>
            <a:xfrm>
              <a:off x="1245000" y="1226400"/>
              <a:ext cx="295125" cy="295100"/>
            </a:xfrm>
            <a:custGeom>
              <a:avLst/>
              <a:gdLst/>
              <a:ahLst/>
              <a:cxnLst/>
              <a:rect l="l" t="t" r="r" b="b"/>
              <a:pathLst>
                <a:path w="11805" h="11804" extrusionOk="0">
                  <a:moveTo>
                    <a:pt x="1372" y="0"/>
                  </a:moveTo>
                  <a:cubicBezTo>
                    <a:pt x="617" y="0"/>
                    <a:pt x="1" y="615"/>
                    <a:pt x="1" y="1372"/>
                  </a:cubicBezTo>
                  <a:lnTo>
                    <a:pt x="1" y="4649"/>
                  </a:lnTo>
                  <a:cubicBezTo>
                    <a:pt x="1" y="4802"/>
                    <a:pt x="126" y="4927"/>
                    <a:pt x="279" y="4927"/>
                  </a:cubicBezTo>
                  <a:cubicBezTo>
                    <a:pt x="432" y="4927"/>
                    <a:pt x="557" y="4802"/>
                    <a:pt x="557" y="4649"/>
                  </a:cubicBezTo>
                  <a:lnTo>
                    <a:pt x="557" y="1372"/>
                  </a:lnTo>
                  <a:cubicBezTo>
                    <a:pt x="557" y="923"/>
                    <a:pt x="921" y="558"/>
                    <a:pt x="1369" y="558"/>
                  </a:cubicBezTo>
                  <a:lnTo>
                    <a:pt x="10431" y="558"/>
                  </a:lnTo>
                  <a:cubicBezTo>
                    <a:pt x="10880" y="558"/>
                    <a:pt x="11243" y="923"/>
                    <a:pt x="11243" y="1372"/>
                  </a:cubicBezTo>
                  <a:lnTo>
                    <a:pt x="11243" y="10432"/>
                  </a:lnTo>
                  <a:cubicBezTo>
                    <a:pt x="11243" y="10880"/>
                    <a:pt x="10880" y="11245"/>
                    <a:pt x="10431" y="11245"/>
                  </a:cubicBezTo>
                  <a:lnTo>
                    <a:pt x="1372" y="11245"/>
                  </a:lnTo>
                  <a:cubicBezTo>
                    <a:pt x="924" y="11245"/>
                    <a:pt x="560" y="10880"/>
                    <a:pt x="560" y="10432"/>
                  </a:cubicBezTo>
                  <a:lnTo>
                    <a:pt x="560" y="7155"/>
                  </a:lnTo>
                  <a:cubicBezTo>
                    <a:pt x="560" y="7000"/>
                    <a:pt x="435" y="6877"/>
                    <a:pt x="282" y="6877"/>
                  </a:cubicBezTo>
                  <a:cubicBezTo>
                    <a:pt x="128" y="6877"/>
                    <a:pt x="3" y="7000"/>
                    <a:pt x="3" y="7155"/>
                  </a:cubicBezTo>
                  <a:lnTo>
                    <a:pt x="3" y="10432"/>
                  </a:lnTo>
                  <a:cubicBezTo>
                    <a:pt x="3" y="11189"/>
                    <a:pt x="618" y="11804"/>
                    <a:pt x="1372" y="11804"/>
                  </a:cubicBezTo>
                  <a:lnTo>
                    <a:pt x="10434" y="11804"/>
                  </a:lnTo>
                  <a:cubicBezTo>
                    <a:pt x="11189" y="11804"/>
                    <a:pt x="11804" y="11189"/>
                    <a:pt x="11804" y="10432"/>
                  </a:cubicBezTo>
                  <a:lnTo>
                    <a:pt x="11804" y="1372"/>
                  </a:lnTo>
                  <a:cubicBezTo>
                    <a:pt x="11804" y="615"/>
                    <a:pt x="11189" y="0"/>
                    <a:pt x="10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4" name="Google Shape;14754;p45"/>
            <p:cNvSpPr/>
            <p:nvPr/>
          </p:nvSpPr>
          <p:spPr>
            <a:xfrm>
              <a:off x="1345400" y="1351675"/>
              <a:ext cx="60775" cy="119675"/>
            </a:xfrm>
            <a:custGeom>
              <a:avLst/>
              <a:gdLst/>
              <a:ahLst/>
              <a:cxnLst/>
              <a:rect l="l" t="t" r="r" b="b"/>
              <a:pathLst>
                <a:path w="2431" h="4787" extrusionOk="0">
                  <a:moveTo>
                    <a:pt x="279" y="1"/>
                  </a:moveTo>
                  <a:cubicBezTo>
                    <a:pt x="125" y="1"/>
                    <a:pt x="1" y="125"/>
                    <a:pt x="1" y="279"/>
                  </a:cubicBezTo>
                  <a:lnTo>
                    <a:pt x="1" y="4506"/>
                  </a:lnTo>
                  <a:cubicBezTo>
                    <a:pt x="1" y="4658"/>
                    <a:pt x="122" y="4783"/>
                    <a:pt x="273" y="4784"/>
                  </a:cubicBezTo>
                  <a:cubicBezTo>
                    <a:pt x="326" y="4786"/>
                    <a:pt x="548" y="4786"/>
                    <a:pt x="822" y="4786"/>
                  </a:cubicBezTo>
                  <a:cubicBezTo>
                    <a:pt x="1371" y="4786"/>
                    <a:pt x="2127" y="4784"/>
                    <a:pt x="2153" y="4784"/>
                  </a:cubicBezTo>
                  <a:cubicBezTo>
                    <a:pt x="2307" y="4784"/>
                    <a:pt x="2431" y="4658"/>
                    <a:pt x="2430" y="4504"/>
                  </a:cubicBezTo>
                  <a:cubicBezTo>
                    <a:pt x="2430" y="4351"/>
                    <a:pt x="2305" y="4228"/>
                    <a:pt x="2151" y="4228"/>
                  </a:cubicBezTo>
                  <a:lnTo>
                    <a:pt x="2148" y="4228"/>
                  </a:lnTo>
                  <a:cubicBezTo>
                    <a:pt x="2138" y="4228"/>
                    <a:pt x="1350" y="4232"/>
                    <a:pt x="765" y="4232"/>
                  </a:cubicBezTo>
                  <a:cubicBezTo>
                    <a:pt x="692" y="4232"/>
                    <a:pt x="622" y="4232"/>
                    <a:pt x="557" y="4232"/>
                  </a:cubicBezTo>
                  <a:lnTo>
                    <a:pt x="557" y="280"/>
                  </a:lnTo>
                  <a:cubicBezTo>
                    <a:pt x="557" y="125"/>
                    <a:pt x="432" y="1"/>
                    <a:pt x="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5" name="Google Shape;14755;p45"/>
            <p:cNvSpPr/>
            <p:nvPr/>
          </p:nvSpPr>
          <p:spPr>
            <a:xfrm>
              <a:off x="1425850" y="1403175"/>
              <a:ext cx="13950" cy="68225"/>
            </a:xfrm>
            <a:custGeom>
              <a:avLst/>
              <a:gdLst/>
              <a:ahLst/>
              <a:cxnLst/>
              <a:rect l="l" t="t" r="r" b="b"/>
              <a:pathLst>
                <a:path w="558" h="2729" extrusionOk="0">
                  <a:moveTo>
                    <a:pt x="279" y="1"/>
                  </a:moveTo>
                  <a:cubicBezTo>
                    <a:pt x="125" y="1"/>
                    <a:pt x="1" y="125"/>
                    <a:pt x="1" y="279"/>
                  </a:cubicBezTo>
                  <a:lnTo>
                    <a:pt x="1" y="2450"/>
                  </a:lnTo>
                  <a:cubicBezTo>
                    <a:pt x="1" y="2604"/>
                    <a:pt x="125" y="2728"/>
                    <a:pt x="279" y="2728"/>
                  </a:cubicBezTo>
                  <a:cubicBezTo>
                    <a:pt x="433" y="2728"/>
                    <a:pt x="557" y="2604"/>
                    <a:pt x="557" y="2450"/>
                  </a:cubicBezTo>
                  <a:lnTo>
                    <a:pt x="557" y="279"/>
                  </a:lnTo>
                  <a:cubicBezTo>
                    <a:pt x="557" y="125"/>
                    <a:pt x="433" y="1"/>
                    <a:pt x="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6" name="Google Shape;14756;p45"/>
            <p:cNvSpPr/>
            <p:nvPr/>
          </p:nvSpPr>
          <p:spPr>
            <a:xfrm>
              <a:off x="1425825" y="1373975"/>
              <a:ext cx="13975" cy="13925"/>
            </a:xfrm>
            <a:custGeom>
              <a:avLst/>
              <a:gdLst/>
              <a:ahLst/>
              <a:cxnLst/>
              <a:rect l="l" t="t" r="r" b="b"/>
              <a:pathLst>
                <a:path w="559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79"/>
                  </a:cubicBezTo>
                  <a:cubicBezTo>
                    <a:pt x="0" y="432"/>
                    <a:pt x="126" y="557"/>
                    <a:pt x="280" y="557"/>
                  </a:cubicBezTo>
                  <a:cubicBezTo>
                    <a:pt x="434" y="557"/>
                    <a:pt x="558" y="432"/>
                    <a:pt x="558" y="279"/>
                  </a:cubicBezTo>
                  <a:cubicBezTo>
                    <a:pt x="558" y="125"/>
                    <a:pt x="434" y="0"/>
                    <a:pt x="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7" name="Google Shape;14757;p45"/>
            <p:cNvSpPr/>
            <p:nvPr/>
          </p:nvSpPr>
          <p:spPr>
            <a:xfrm>
              <a:off x="1245075" y="1366950"/>
              <a:ext cx="13925" cy="13925"/>
            </a:xfrm>
            <a:custGeom>
              <a:avLst/>
              <a:gdLst/>
              <a:ahLst/>
              <a:cxnLst/>
              <a:rect l="l" t="t" r="r" b="b"/>
              <a:pathLst>
                <a:path w="557" h="557" extrusionOk="0">
                  <a:moveTo>
                    <a:pt x="279" y="0"/>
                  </a:moveTo>
                  <a:cubicBezTo>
                    <a:pt x="125" y="0"/>
                    <a:pt x="0" y="125"/>
                    <a:pt x="0" y="279"/>
                  </a:cubicBezTo>
                  <a:cubicBezTo>
                    <a:pt x="0" y="432"/>
                    <a:pt x="125" y="557"/>
                    <a:pt x="279" y="557"/>
                  </a:cubicBezTo>
                  <a:cubicBezTo>
                    <a:pt x="432" y="557"/>
                    <a:pt x="557" y="432"/>
                    <a:pt x="557" y="279"/>
                  </a:cubicBezTo>
                  <a:cubicBezTo>
                    <a:pt x="557" y="125"/>
                    <a:pt x="432" y="0"/>
                    <a:pt x="2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58" name="Google Shape;14758;p45"/>
          <p:cNvGrpSpPr/>
          <p:nvPr/>
        </p:nvGrpSpPr>
        <p:grpSpPr>
          <a:xfrm>
            <a:off x="7394343" y="3569987"/>
            <a:ext cx="638543" cy="640084"/>
            <a:chOff x="1581600" y="1195800"/>
            <a:chExt cx="356250" cy="356275"/>
          </a:xfrm>
        </p:grpSpPr>
        <p:sp>
          <p:nvSpPr>
            <p:cNvPr id="14759" name="Google Shape;14759;p45"/>
            <p:cNvSpPr/>
            <p:nvPr/>
          </p:nvSpPr>
          <p:spPr>
            <a:xfrm>
              <a:off x="1588475" y="1202750"/>
              <a:ext cx="342375" cy="342375"/>
            </a:xfrm>
            <a:custGeom>
              <a:avLst/>
              <a:gdLst/>
              <a:ahLst/>
              <a:cxnLst/>
              <a:rect l="l" t="t" r="r" b="b"/>
              <a:pathLst>
                <a:path w="13695" h="13695" extrusionOk="0">
                  <a:moveTo>
                    <a:pt x="1" y="0"/>
                  </a:moveTo>
                  <a:lnTo>
                    <a:pt x="1" y="13694"/>
                  </a:lnTo>
                  <a:lnTo>
                    <a:pt x="13694" y="13694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0" name="Google Shape;14760;p45"/>
            <p:cNvSpPr/>
            <p:nvPr/>
          </p:nvSpPr>
          <p:spPr>
            <a:xfrm>
              <a:off x="1619075" y="1233300"/>
              <a:ext cx="281200" cy="281175"/>
            </a:xfrm>
            <a:custGeom>
              <a:avLst/>
              <a:gdLst/>
              <a:ahLst/>
              <a:cxnLst/>
              <a:rect l="l" t="t" r="r" b="b"/>
              <a:pathLst>
                <a:path w="11248" h="11247" extrusionOk="0">
                  <a:moveTo>
                    <a:pt x="1094" y="1"/>
                  </a:moveTo>
                  <a:cubicBezTo>
                    <a:pt x="490" y="1"/>
                    <a:pt x="1" y="491"/>
                    <a:pt x="1" y="1093"/>
                  </a:cubicBezTo>
                  <a:lnTo>
                    <a:pt x="1" y="10154"/>
                  </a:lnTo>
                  <a:cubicBezTo>
                    <a:pt x="1" y="10759"/>
                    <a:pt x="491" y="11247"/>
                    <a:pt x="1094" y="11247"/>
                  </a:cubicBezTo>
                  <a:lnTo>
                    <a:pt x="10156" y="11247"/>
                  </a:lnTo>
                  <a:cubicBezTo>
                    <a:pt x="10757" y="11247"/>
                    <a:pt x="11248" y="10759"/>
                    <a:pt x="11248" y="10154"/>
                  </a:cubicBezTo>
                  <a:lnTo>
                    <a:pt x="11248" y="1093"/>
                  </a:lnTo>
                  <a:cubicBezTo>
                    <a:pt x="11248" y="490"/>
                    <a:pt x="10757" y="1"/>
                    <a:pt x="10154" y="1"/>
                  </a:cubicBezTo>
                  <a:close/>
                </a:path>
              </a:pathLst>
            </a:custGeom>
            <a:solidFill>
              <a:srgbClr val="FFFFFF">
                <a:alpha val="653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1" name="Google Shape;14761;p45"/>
            <p:cNvSpPr/>
            <p:nvPr/>
          </p:nvSpPr>
          <p:spPr>
            <a:xfrm>
              <a:off x="1734975" y="1261250"/>
              <a:ext cx="49175" cy="69625"/>
            </a:xfrm>
            <a:custGeom>
              <a:avLst/>
              <a:gdLst/>
              <a:ahLst/>
              <a:cxnLst/>
              <a:rect l="l" t="t" r="r" b="b"/>
              <a:pathLst>
                <a:path w="1967" h="2785" extrusionOk="0">
                  <a:moveTo>
                    <a:pt x="1129" y="925"/>
                  </a:moveTo>
                  <a:cubicBezTo>
                    <a:pt x="1129" y="1113"/>
                    <a:pt x="1129" y="1337"/>
                    <a:pt x="1127" y="1570"/>
                  </a:cubicBezTo>
                  <a:lnTo>
                    <a:pt x="763" y="1570"/>
                  </a:lnTo>
                  <a:cubicBezTo>
                    <a:pt x="895" y="1334"/>
                    <a:pt x="1023" y="1107"/>
                    <a:pt x="1129" y="925"/>
                  </a:cubicBezTo>
                  <a:close/>
                  <a:moveTo>
                    <a:pt x="1279" y="0"/>
                  </a:moveTo>
                  <a:cubicBezTo>
                    <a:pt x="1154" y="0"/>
                    <a:pt x="1033" y="63"/>
                    <a:pt x="937" y="180"/>
                  </a:cubicBezTo>
                  <a:cubicBezTo>
                    <a:pt x="808" y="338"/>
                    <a:pt x="223" y="1394"/>
                    <a:pt x="47" y="1715"/>
                  </a:cubicBezTo>
                  <a:cubicBezTo>
                    <a:pt x="0" y="1799"/>
                    <a:pt x="2" y="1905"/>
                    <a:pt x="51" y="1990"/>
                  </a:cubicBezTo>
                  <a:cubicBezTo>
                    <a:pt x="100" y="2075"/>
                    <a:pt x="192" y="2127"/>
                    <a:pt x="290" y="2127"/>
                  </a:cubicBezTo>
                  <a:lnTo>
                    <a:pt x="1123" y="2127"/>
                  </a:lnTo>
                  <a:cubicBezTo>
                    <a:pt x="1122" y="2261"/>
                    <a:pt x="1122" y="2388"/>
                    <a:pt x="1120" y="2505"/>
                  </a:cubicBezTo>
                  <a:cubicBezTo>
                    <a:pt x="1117" y="2659"/>
                    <a:pt x="1242" y="2785"/>
                    <a:pt x="1395" y="2785"/>
                  </a:cubicBezTo>
                  <a:lnTo>
                    <a:pt x="1398" y="2785"/>
                  </a:lnTo>
                  <a:cubicBezTo>
                    <a:pt x="1549" y="2785"/>
                    <a:pt x="1674" y="2662"/>
                    <a:pt x="1676" y="2508"/>
                  </a:cubicBezTo>
                  <a:cubicBezTo>
                    <a:pt x="1678" y="2417"/>
                    <a:pt x="1678" y="2284"/>
                    <a:pt x="1679" y="2127"/>
                  </a:cubicBezTo>
                  <a:lnTo>
                    <a:pt x="1688" y="2127"/>
                  </a:lnTo>
                  <a:cubicBezTo>
                    <a:pt x="1842" y="2127"/>
                    <a:pt x="1966" y="2003"/>
                    <a:pt x="1966" y="1849"/>
                  </a:cubicBezTo>
                  <a:cubicBezTo>
                    <a:pt x="1966" y="1695"/>
                    <a:pt x="1842" y="1571"/>
                    <a:pt x="1688" y="1571"/>
                  </a:cubicBezTo>
                  <a:lnTo>
                    <a:pt x="1684" y="1571"/>
                  </a:lnTo>
                  <a:cubicBezTo>
                    <a:pt x="1687" y="1040"/>
                    <a:pt x="1687" y="492"/>
                    <a:pt x="1681" y="411"/>
                  </a:cubicBezTo>
                  <a:cubicBezTo>
                    <a:pt x="1665" y="223"/>
                    <a:pt x="1552" y="69"/>
                    <a:pt x="1391" y="18"/>
                  </a:cubicBezTo>
                  <a:cubicBezTo>
                    <a:pt x="1354" y="6"/>
                    <a:pt x="1316" y="0"/>
                    <a:pt x="12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2" name="Google Shape;14762;p45"/>
            <p:cNvSpPr/>
            <p:nvPr/>
          </p:nvSpPr>
          <p:spPr>
            <a:xfrm>
              <a:off x="1581600" y="1195800"/>
              <a:ext cx="356250" cy="356275"/>
            </a:xfrm>
            <a:custGeom>
              <a:avLst/>
              <a:gdLst/>
              <a:ahLst/>
              <a:cxnLst/>
              <a:rect l="l" t="t" r="r" b="b"/>
              <a:pathLst>
                <a:path w="14250" h="14251" extrusionOk="0">
                  <a:moveTo>
                    <a:pt x="13693" y="558"/>
                  </a:moveTo>
                  <a:lnTo>
                    <a:pt x="13693" y="13695"/>
                  </a:lnTo>
                  <a:lnTo>
                    <a:pt x="557" y="13695"/>
                  </a:lnTo>
                  <a:lnTo>
                    <a:pt x="557" y="558"/>
                  </a:lnTo>
                  <a:close/>
                  <a:moveTo>
                    <a:pt x="279" y="0"/>
                  </a:moveTo>
                  <a:cubicBezTo>
                    <a:pt x="125" y="0"/>
                    <a:pt x="0" y="125"/>
                    <a:pt x="0" y="278"/>
                  </a:cubicBezTo>
                  <a:lnTo>
                    <a:pt x="0" y="13972"/>
                  </a:lnTo>
                  <a:cubicBezTo>
                    <a:pt x="0" y="14126"/>
                    <a:pt x="125" y="14250"/>
                    <a:pt x="279" y="14250"/>
                  </a:cubicBezTo>
                  <a:lnTo>
                    <a:pt x="13971" y="14250"/>
                  </a:lnTo>
                  <a:cubicBezTo>
                    <a:pt x="14125" y="14250"/>
                    <a:pt x="14249" y="14126"/>
                    <a:pt x="14249" y="13972"/>
                  </a:cubicBezTo>
                  <a:lnTo>
                    <a:pt x="14249" y="278"/>
                  </a:lnTo>
                  <a:cubicBezTo>
                    <a:pt x="14249" y="125"/>
                    <a:pt x="14125" y="0"/>
                    <a:pt x="139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3" name="Google Shape;14763;p45"/>
            <p:cNvSpPr/>
            <p:nvPr/>
          </p:nvSpPr>
          <p:spPr>
            <a:xfrm>
              <a:off x="1612150" y="1226400"/>
              <a:ext cx="295100" cy="295100"/>
            </a:xfrm>
            <a:custGeom>
              <a:avLst/>
              <a:gdLst/>
              <a:ahLst/>
              <a:cxnLst/>
              <a:rect l="l" t="t" r="r" b="b"/>
              <a:pathLst>
                <a:path w="11804" h="11804" extrusionOk="0">
                  <a:moveTo>
                    <a:pt x="1371" y="0"/>
                  </a:moveTo>
                  <a:cubicBezTo>
                    <a:pt x="616" y="0"/>
                    <a:pt x="1" y="615"/>
                    <a:pt x="1" y="1372"/>
                  </a:cubicBezTo>
                  <a:lnTo>
                    <a:pt x="1" y="10432"/>
                  </a:lnTo>
                  <a:cubicBezTo>
                    <a:pt x="1" y="11189"/>
                    <a:pt x="616" y="11804"/>
                    <a:pt x="1371" y="11804"/>
                  </a:cubicBezTo>
                  <a:lnTo>
                    <a:pt x="4650" y="11804"/>
                  </a:lnTo>
                  <a:cubicBezTo>
                    <a:pt x="4803" y="11804"/>
                    <a:pt x="4928" y="11679"/>
                    <a:pt x="4928" y="11526"/>
                  </a:cubicBezTo>
                  <a:cubicBezTo>
                    <a:pt x="4928" y="11370"/>
                    <a:pt x="4803" y="11246"/>
                    <a:pt x="4650" y="11246"/>
                  </a:cubicBezTo>
                  <a:lnTo>
                    <a:pt x="1371" y="11246"/>
                  </a:lnTo>
                  <a:cubicBezTo>
                    <a:pt x="923" y="11246"/>
                    <a:pt x="559" y="10883"/>
                    <a:pt x="559" y="10433"/>
                  </a:cubicBezTo>
                  <a:lnTo>
                    <a:pt x="559" y="1374"/>
                  </a:lnTo>
                  <a:cubicBezTo>
                    <a:pt x="559" y="924"/>
                    <a:pt x="923" y="561"/>
                    <a:pt x="1371" y="561"/>
                  </a:cubicBezTo>
                  <a:lnTo>
                    <a:pt x="10433" y="561"/>
                  </a:lnTo>
                  <a:cubicBezTo>
                    <a:pt x="10881" y="561"/>
                    <a:pt x="11245" y="924"/>
                    <a:pt x="11245" y="1374"/>
                  </a:cubicBezTo>
                  <a:lnTo>
                    <a:pt x="11245" y="10433"/>
                  </a:lnTo>
                  <a:cubicBezTo>
                    <a:pt x="11245" y="10883"/>
                    <a:pt x="10881" y="11246"/>
                    <a:pt x="10433" y="11246"/>
                  </a:cubicBezTo>
                  <a:lnTo>
                    <a:pt x="7155" y="11246"/>
                  </a:lnTo>
                  <a:cubicBezTo>
                    <a:pt x="7001" y="11246"/>
                    <a:pt x="6876" y="11370"/>
                    <a:pt x="6876" y="11526"/>
                  </a:cubicBezTo>
                  <a:cubicBezTo>
                    <a:pt x="6876" y="11679"/>
                    <a:pt x="7001" y="11804"/>
                    <a:pt x="7155" y="11804"/>
                  </a:cubicBezTo>
                  <a:lnTo>
                    <a:pt x="10433" y="11804"/>
                  </a:lnTo>
                  <a:cubicBezTo>
                    <a:pt x="11188" y="11804"/>
                    <a:pt x="11803" y="11189"/>
                    <a:pt x="11803" y="10432"/>
                  </a:cubicBezTo>
                  <a:lnTo>
                    <a:pt x="11803" y="1372"/>
                  </a:lnTo>
                  <a:cubicBezTo>
                    <a:pt x="11803" y="615"/>
                    <a:pt x="11188" y="0"/>
                    <a:pt x="10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4" name="Google Shape;14764;p45"/>
            <p:cNvSpPr/>
            <p:nvPr/>
          </p:nvSpPr>
          <p:spPr>
            <a:xfrm>
              <a:off x="1775150" y="1396225"/>
              <a:ext cx="68775" cy="75175"/>
            </a:xfrm>
            <a:custGeom>
              <a:avLst/>
              <a:gdLst/>
              <a:ahLst/>
              <a:cxnLst/>
              <a:rect l="l" t="t" r="r" b="b"/>
              <a:pathLst>
                <a:path w="2751" h="3007" extrusionOk="0">
                  <a:moveTo>
                    <a:pt x="1375" y="556"/>
                  </a:moveTo>
                  <a:cubicBezTo>
                    <a:pt x="1790" y="556"/>
                    <a:pt x="2134" y="864"/>
                    <a:pt x="2187" y="1264"/>
                  </a:cubicBezTo>
                  <a:lnTo>
                    <a:pt x="564" y="1260"/>
                  </a:lnTo>
                  <a:cubicBezTo>
                    <a:pt x="621" y="863"/>
                    <a:pt x="964" y="556"/>
                    <a:pt x="1375" y="556"/>
                  </a:cubicBezTo>
                  <a:close/>
                  <a:moveTo>
                    <a:pt x="1375" y="1"/>
                  </a:moveTo>
                  <a:cubicBezTo>
                    <a:pt x="617" y="1"/>
                    <a:pt x="1" y="619"/>
                    <a:pt x="1" y="1377"/>
                  </a:cubicBezTo>
                  <a:cubicBezTo>
                    <a:pt x="1" y="1381"/>
                    <a:pt x="5" y="1504"/>
                    <a:pt x="5" y="1504"/>
                  </a:cubicBezTo>
                  <a:cubicBezTo>
                    <a:pt x="5" y="2331"/>
                    <a:pt x="680" y="3006"/>
                    <a:pt x="1509" y="3006"/>
                  </a:cubicBezTo>
                  <a:cubicBezTo>
                    <a:pt x="1841" y="3006"/>
                    <a:pt x="2135" y="2898"/>
                    <a:pt x="2365" y="2693"/>
                  </a:cubicBezTo>
                  <a:cubicBezTo>
                    <a:pt x="2412" y="2654"/>
                    <a:pt x="2453" y="2610"/>
                    <a:pt x="2494" y="2561"/>
                  </a:cubicBezTo>
                  <a:cubicBezTo>
                    <a:pt x="2592" y="2444"/>
                    <a:pt x="2577" y="2269"/>
                    <a:pt x="2459" y="2170"/>
                  </a:cubicBezTo>
                  <a:cubicBezTo>
                    <a:pt x="2407" y="2126"/>
                    <a:pt x="2343" y="2104"/>
                    <a:pt x="2280" y="2104"/>
                  </a:cubicBezTo>
                  <a:cubicBezTo>
                    <a:pt x="2201" y="2104"/>
                    <a:pt x="2122" y="2138"/>
                    <a:pt x="2067" y="2204"/>
                  </a:cubicBezTo>
                  <a:cubicBezTo>
                    <a:pt x="2045" y="2230"/>
                    <a:pt x="2021" y="2255"/>
                    <a:pt x="1996" y="2277"/>
                  </a:cubicBezTo>
                  <a:cubicBezTo>
                    <a:pt x="1867" y="2393"/>
                    <a:pt x="1703" y="2450"/>
                    <a:pt x="1509" y="2450"/>
                  </a:cubicBezTo>
                  <a:cubicBezTo>
                    <a:pt x="1099" y="2450"/>
                    <a:pt x="747" y="2187"/>
                    <a:pt x="617" y="1821"/>
                  </a:cubicBezTo>
                  <a:lnTo>
                    <a:pt x="617" y="1821"/>
                  </a:lnTo>
                  <a:lnTo>
                    <a:pt x="2472" y="1823"/>
                  </a:lnTo>
                  <a:cubicBezTo>
                    <a:pt x="2545" y="1823"/>
                    <a:pt x="2616" y="1794"/>
                    <a:pt x="2667" y="1743"/>
                  </a:cubicBezTo>
                  <a:cubicBezTo>
                    <a:pt x="2721" y="1690"/>
                    <a:pt x="2750" y="1621"/>
                    <a:pt x="2750" y="1545"/>
                  </a:cubicBezTo>
                  <a:lnTo>
                    <a:pt x="2750" y="1375"/>
                  </a:lnTo>
                  <a:cubicBezTo>
                    <a:pt x="2750" y="619"/>
                    <a:pt x="2132" y="1"/>
                    <a:pt x="1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5" name="Google Shape;14765;p45"/>
            <p:cNvSpPr/>
            <p:nvPr/>
          </p:nvSpPr>
          <p:spPr>
            <a:xfrm>
              <a:off x="1675525" y="1351675"/>
              <a:ext cx="78500" cy="119725"/>
            </a:xfrm>
            <a:custGeom>
              <a:avLst/>
              <a:gdLst/>
              <a:ahLst/>
              <a:cxnLst/>
              <a:rect l="l" t="t" r="r" b="b"/>
              <a:pathLst>
                <a:path w="3140" h="4789" extrusionOk="0">
                  <a:moveTo>
                    <a:pt x="1507" y="557"/>
                  </a:moveTo>
                  <a:cubicBezTo>
                    <a:pt x="1889" y="557"/>
                    <a:pt x="2202" y="868"/>
                    <a:pt x="2202" y="1253"/>
                  </a:cubicBezTo>
                  <a:cubicBezTo>
                    <a:pt x="2202" y="1636"/>
                    <a:pt x="1891" y="1948"/>
                    <a:pt x="1507" y="1948"/>
                  </a:cubicBezTo>
                  <a:cubicBezTo>
                    <a:pt x="1416" y="1948"/>
                    <a:pt x="557" y="1950"/>
                    <a:pt x="557" y="1950"/>
                  </a:cubicBezTo>
                  <a:lnTo>
                    <a:pt x="557" y="559"/>
                  </a:lnTo>
                  <a:lnTo>
                    <a:pt x="1507" y="559"/>
                  </a:lnTo>
                  <a:lnTo>
                    <a:pt x="1507" y="557"/>
                  </a:lnTo>
                  <a:close/>
                  <a:moveTo>
                    <a:pt x="1721" y="2506"/>
                  </a:moveTo>
                  <a:cubicBezTo>
                    <a:pt x="2195" y="2506"/>
                    <a:pt x="2580" y="2892"/>
                    <a:pt x="2580" y="3367"/>
                  </a:cubicBezTo>
                  <a:cubicBezTo>
                    <a:pt x="2580" y="3840"/>
                    <a:pt x="2195" y="4226"/>
                    <a:pt x="1721" y="4226"/>
                  </a:cubicBezTo>
                  <a:cubicBezTo>
                    <a:pt x="1508" y="4226"/>
                    <a:pt x="911" y="4228"/>
                    <a:pt x="554" y="4231"/>
                  </a:cubicBezTo>
                  <a:lnTo>
                    <a:pt x="554" y="2507"/>
                  </a:lnTo>
                  <a:cubicBezTo>
                    <a:pt x="703" y="2507"/>
                    <a:pt x="1721" y="2506"/>
                    <a:pt x="1721" y="2506"/>
                  </a:cubicBezTo>
                  <a:close/>
                  <a:moveTo>
                    <a:pt x="279" y="1"/>
                  </a:moveTo>
                  <a:cubicBezTo>
                    <a:pt x="125" y="1"/>
                    <a:pt x="0" y="125"/>
                    <a:pt x="0" y="279"/>
                  </a:cubicBezTo>
                  <a:lnTo>
                    <a:pt x="0" y="4510"/>
                  </a:lnTo>
                  <a:cubicBezTo>
                    <a:pt x="0" y="4583"/>
                    <a:pt x="30" y="4655"/>
                    <a:pt x="82" y="4708"/>
                  </a:cubicBezTo>
                  <a:cubicBezTo>
                    <a:pt x="135" y="4759"/>
                    <a:pt x="205" y="4788"/>
                    <a:pt x="279" y="4788"/>
                  </a:cubicBezTo>
                  <a:lnTo>
                    <a:pt x="280" y="4788"/>
                  </a:lnTo>
                  <a:cubicBezTo>
                    <a:pt x="290" y="4788"/>
                    <a:pt x="1415" y="4783"/>
                    <a:pt x="1722" y="4783"/>
                  </a:cubicBezTo>
                  <a:cubicBezTo>
                    <a:pt x="2504" y="4783"/>
                    <a:pt x="3139" y="4147"/>
                    <a:pt x="3139" y="3367"/>
                  </a:cubicBezTo>
                  <a:cubicBezTo>
                    <a:pt x="3139" y="2832"/>
                    <a:pt x="2842" y="2367"/>
                    <a:pt x="2404" y="2125"/>
                  </a:cubicBezTo>
                  <a:cubicBezTo>
                    <a:pt x="2624" y="1900"/>
                    <a:pt x="2760" y="1592"/>
                    <a:pt x="2760" y="1254"/>
                  </a:cubicBezTo>
                  <a:cubicBezTo>
                    <a:pt x="2759" y="563"/>
                    <a:pt x="2197" y="1"/>
                    <a:pt x="1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6" name="Google Shape;14766;p45"/>
            <p:cNvSpPr/>
            <p:nvPr/>
          </p:nvSpPr>
          <p:spPr>
            <a:xfrm>
              <a:off x="1752750" y="1507500"/>
              <a:ext cx="13925" cy="13925"/>
            </a:xfrm>
            <a:custGeom>
              <a:avLst/>
              <a:gdLst/>
              <a:ahLst/>
              <a:cxnLst/>
              <a:rect l="l" t="t" r="r" b="b"/>
              <a:pathLst>
                <a:path w="557" h="557" extrusionOk="0">
                  <a:moveTo>
                    <a:pt x="279" y="1"/>
                  </a:moveTo>
                  <a:cubicBezTo>
                    <a:pt x="125" y="1"/>
                    <a:pt x="1" y="125"/>
                    <a:pt x="1" y="279"/>
                  </a:cubicBezTo>
                  <a:cubicBezTo>
                    <a:pt x="1" y="432"/>
                    <a:pt x="125" y="557"/>
                    <a:pt x="279" y="557"/>
                  </a:cubicBezTo>
                  <a:cubicBezTo>
                    <a:pt x="433" y="557"/>
                    <a:pt x="557" y="432"/>
                    <a:pt x="557" y="279"/>
                  </a:cubicBezTo>
                  <a:cubicBezTo>
                    <a:pt x="557" y="128"/>
                    <a:pt x="431" y="1"/>
                    <a:pt x="2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7" name="Google Shape;14767;p45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768" name="Google Shape;14768;p45"/>
            <p:cNvCxnSpPr>
              <a:stCxn id="14769" idx="6"/>
              <a:endCxn id="14770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71" name="Google Shape;14771;p45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772" name="Google Shape;14772;p45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3" name="Google Shape;14773;p45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74" name="Google Shape;14774;p45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770" name="Google Shape;14770;p45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5" name="Google Shape;14775;p45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76" name="Google Shape;14776;p45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769" name="Google Shape;14769;p45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7" name="Google Shape;14777;p45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78" name="Google Shape;14778;p45"/>
            <p:cNvCxnSpPr>
              <a:stCxn id="14772" idx="3"/>
              <a:endCxn id="14769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05622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4" y="1093554"/>
            <a:ext cx="7592753" cy="348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Electron is a widely used runtime framework used to build applications seen in most client environments</a:t>
            </a:r>
          </a:p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Electron exposes application source code within installation folder</a:t>
            </a:r>
          </a:p>
          <a:p>
            <a:pPr marL="698500" lvl="1" indent="-215900">
              <a:lnSpc>
                <a:spcPct val="20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This allows attackers to backdoor production Electron applications without breaking executable signature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Until Electron developers implement integrity checking on Windows, applications will be vulnerable to this abuse</a:t>
            </a:r>
          </a:p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Read more about this in my blog: https://</a:t>
            </a:r>
            <a:r>
              <a:rPr lang="en-US" dirty="0" err="1">
                <a:solidFill>
                  <a:schemeClr val="dk1"/>
                </a:solidFill>
              </a:rPr>
              <a:t>barbellsandrootshells.com</a:t>
            </a:r>
            <a:r>
              <a:rPr lang="en-US" dirty="0">
                <a:solidFill>
                  <a:schemeClr val="dk1"/>
                </a:solidFill>
              </a:rPr>
              <a:t>/electron-shellcode-loader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901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99" y="1061357"/>
            <a:ext cx="4098743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Identify alternative way to execute code and perform post-exploitation on compromised machine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Abuse Electron’s architectural design to modify production application source code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Leverage Foreign Function Interfaces to execute shellcode in-memory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High Quality Hide the Pain Harold Blank Meme Template">
            <a:extLst>
              <a:ext uri="{FF2B5EF4-FFF2-40B4-BE49-F238E27FC236}">
                <a16:creationId xmlns:a16="http://schemas.microsoft.com/office/drawing/2014/main" id="{7152D0C0-5065-FF84-70B0-A1E5AFDD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42" y="1155471"/>
            <a:ext cx="2752138" cy="34481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78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4" y="1093554"/>
            <a:ext cx="7696369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https://www.electronjs.org/docs/latest/</a:t>
            </a:r>
          </a:p>
          <a:p>
            <a:pPr marL="241300" lvl="0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http://</a:t>
            </a:r>
            <a:r>
              <a:rPr lang="en-US" dirty="0" err="1">
                <a:solidFill>
                  <a:schemeClr val="dk1"/>
                </a:solidFill>
              </a:rPr>
              <a:t>man.hubwiz.com</a:t>
            </a:r>
            <a:r>
              <a:rPr lang="en-US" dirty="0">
                <a:solidFill>
                  <a:schemeClr val="dk1"/>
                </a:solidFill>
              </a:rPr>
              <a:t>/</a:t>
            </a:r>
            <a:r>
              <a:rPr lang="en-US" dirty="0" err="1">
                <a:solidFill>
                  <a:schemeClr val="dk1"/>
                </a:solidFill>
              </a:rPr>
              <a:t>docset</a:t>
            </a:r>
            <a:r>
              <a:rPr lang="en-US" dirty="0">
                <a:solidFill>
                  <a:schemeClr val="dk1"/>
                </a:solidFill>
              </a:rPr>
              <a:t>/</a:t>
            </a:r>
            <a:r>
              <a:rPr lang="en-US" dirty="0" err="1">
                <a:solidFill>
                  <a:schemeClr val="dk1"/>
                </a:solidFill>
              </a:rPr>
              <a:t>electron.docset</a:t>
            </a:r>
            <a:r>
              <a:rPr lang="en-US" dirty="0">
                <a:solidFill>
                  <a:schemeClr val="dk1"/>
                </a:solidFill>
              </a:rPr>
              <a:t>/Contents/Resources/Documents/</a:t>
            </a:r>
            <a:r>
              <a:rPr lang="en-US" dirty="0" err="1">
                <a:solidFill>
                  <a:schemeClr val="dk1"/>
                </a:solidFill>
              </a:rPr>
              <a:t>index.html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https://nodejs.org/en/docs/</a:t>
            </a:r>
          </a:p>
          <a:p>
            <a:pPr marL="237744" lvl="0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Introducing Electron by Felix </a:t>
            </a:r>
            <a:r>
              <a:rPr lang="en-US" dirty="0" err="1">
                <a:solidFill>
                  <a:schemeClr val="dk1"/>
                </a:solidFill>
              </a:rPr>
              <a:t>Rieseberg</a:t>
            </a:r>
            <a:endParaRPr lang="en-US" dirty="0">
              <a:solidFill>
                <a:schemeClr val="dk1"/>
              </a:solidFill>
            </a:endParaRPr>
          </a:p>
          <a:p>
            <a:pPr marL="237744" lvl="0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https://www.contextis.com/en/blog/basic-electron-framework-exploitation</a:t>
            </a:r>
          </a:p>
          <a:p>
            <a:pPr marL="237744" lvl="0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https://thevivi.net/blog/pentesting/2022-03-05-plugins-for-persistence/</a:t>
            </a:r>
          </a:p>
          <a:p>
            <a:pPr marL="241300" lvl="0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https://</a:t>
            </a:r>
            <a:r>
              <a:rPr lang="en-US" dirty="0" err="1">
                <a:solidFill>
                  <a:schemeClr val="dk1"/>
                </a:solidFill>
              </a:rPr>
              <a:t>www.infoq.com</a:t>
            </a:r>
            <a:r>
              <a:rPr lang="en-US" dirty="0">
                <a:solidFill>
                  <a:schemeClr val="dk1"/>
                </a:solidFill>
              </a:rPr>
              <a:t>/articles/</a:t>
            </a:r>
            <a:r>
              <a:rPr lang="en-US" dirty="0" err="1">
                <a:solidFill>
                  <a:schemeClr val="dk1"/>
                </a:solidFill>
              </a:rPr>
              <a:t>the_edge_of_net_and_node</a:t>
            </a:r>
            <a:r>
              <a:rPr lang="en-US" dirty="0">
                <a:solidFill>
                  <a:schemeClr val="dk1"/>
                </a:solidFill>
              </a:rPr>
              <a:t>/</a:t>
            </a:r>
          </a:p>
          <a:p>
            <a:pPr marL="241300" lvl="0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https://blog.doyensec.com/2018/07/19/instrumenting-electron-app.html</a:t>
            </a:r>
          </a:p>
          <a:p>
            <a:pPr marL="241300" lvl="0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https://</a:t>
            </a:r>
            <a:r>
              <a:rPr lang="en-US" dirty="0" err="1">
                <a:solidFill>
                  <a:schemeClr val="dk1"/>
                </a:solidFill>
              </a:rPr>
              <a:t>www.blackhat.com</a:t>
            </a:r>
            <a:r>
              <a:rPr lang="en-US" dirty="0">
                <a:solidFill>
                  <a:schemeClr val="dk1"/>
                </a:solidFill>
              </a:rPr>
              <a:t>/docs/us-17/</a:t>
            </a:r>
            <a:r>
              <a:rPr lang="en-US" dirty="0" err="1">
                <a:solidFill>
                  <a:schemeClr val="dk1"/>
                </a:solidFill>
              </a:rPr>
              <a:t>thursday</a:t>
            </a:r>
            <a:r>
              <a:rPr lang="en-US" dirty="0">
                <a:solidFill>
                  <a:schemeClr val="dk1"/>
                </a:solidFill>
              </a:rPr>
              <a:t>/us-17-Carettoni-Electronegativity-A-Study-Of-Electron-Security.pdf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2923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9" name="Google Shape;14509;p38"/>
          <p:cNvSpPr txBox="1">
            <a:spLocks noGrp="1"/>
          </p:cNvSpPr>
          <p:nvPr>
            <p:ph type="ctrTitle"/>
          </p:nvPr>
        </p:nvSpPr>
        <p:spPr>
          <a:xfrm>
            <a:off x="339125" y="1942880"/>
            <a:ext cx="8470500" cy="12558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THANK YOU FOR LISTENING!</a:t>
            </a:r>
            <a:endParaRPr sz="3600" dirty="0">
              <a:solidFill>
                <a:schemeClr val="accent6"/>
              </a:solidFill>
            </a:endParaRPr>
          </a:p>
        </p:txBody>
      </p:sp>
      <p:grpSp>
        <p:nvGrpSpPr>
          <p:cNvPr id="14512" name="Google Shape;14512;p38"/>
          <p:cNvGrpSpPr/>
          <p:nvPr/>
        </p:nvGrpSpPr>
        <p:grpSpPr>
          <a:xfrm rot="10048604">
            <a:off x="7703554" y="482321"/>
            <a:ext cx="680167" cy="621792"/>
            <a:chOff x="6804466" y="-316297"/>
            <a:chExt cx="680167" cy="621792"/>
          </a:xfrm>
        </p:grpSpPr>
        <p:cxnSp>
          <p:nvCxnSpPr>
            <p:cNvPr id="14513" name="Google Shape;14513;p38"/>
            <p:cNvCxnSpPr>
              <a:stCxn id="14514" idx="5"/>
              <a:endCxn id="14515" idx="1"/>
            </p:cNvCxnSpPr>
            <p:nvPr/>
          </p:nvCxnSpPr>
          <p:spPr>
            <a:xfrm>
              <a:off x="6966929" y="-100831"/>
              <a:ext cx="123000" cy="185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6" name="Google Shape;14516;p38"/>
            <p:cNvCxnSpPr>
              <a:stCxn id="14517" idx="6"/>
              <a:endCxn id="14518" idx="2"/>
            </p:cNvCxnSpPr>
            <p:nvPr/>
          </p:nvCxnSpPr>
          <p:spPr>
            <a:xfrm>
              <a:off x="7184439" y="156868"/>
              <a:ext cx="174000" cy="5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19" name="Google Shape;14519;p38"/>
            <p:cNvGrpSpPr/>
            <p:nvPr/>
          </p:nvGrpSpPr>
          <p:grpSpPr>
            <a:xfrm>
              <a:off x="6804466" y="-316297"/>
              <a:ext cx="252434" cy="252434"/>
              <a:chOff x="6804466" y="-316297"/>
              <a:chExt cx="252434" cy="252434"/>
            </a:xfrm>
          </p:grpSpPr>
          <p:sp>
            <p:nvSpPr>
              <p:cNvPr id="14514" name="Google Shape;14514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0" name="Google Shape;14520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1" name="Google Shape;14521;p38"/>
            <p:cNvGrpSpPr/>
            <p:nvPr/>
          </p:nvGrpSpPr>
          <p:grpSpPr>
            <a:xfrm>
              <a:off x="7291941" y="112804"/>
              <a:ext cx="192691" cy="192691"/>
              <a:chOff x="7291941" y="112804"/>
              <a:chExt cx="192691" cy="192691"/>
            </a:xfrm>
          </p:grpSpPr>
          <p:sp>
            <p:nvSpPr>
              <p:cNvPr id="14522" name="Google Shape;14522;p38"/>
              <p:cNvSpPr/>
              <p:nvPr/>
            </p:nvSpPr>
            <p:spPr>
              <a:xfrm>
                <a:off x="7291941" y="112804"/>
                <a:ext cx="192691" cy="192691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3" name="Google Shape;14523;p38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4" name="Google Shape;14524;p38"/>
            <p:cNvGrpSpPr/>
            <p:nvPr/>
          </p:nvGrpSpPr>
          <p:grpSpPr>
            <a:xfrm>
              <a:off x="6969033" y="-17269"/>
              <a:ext cx="259696" cy="259696"/>
              <a:chOff x="6969033" y="-17269"/>
              <a:chExt cx="259696" cy="259696"/>
            </a:xfrm>
          </p:grpSpPr>
          <p:sp>
            <p:nvSpPr>
              <p:cNvPr id="14517" name="Google Shape;14517;p38"/>
              <p:cNvSpPr/>
              <p:nvPr/>
            </p:nvSpPr>
            <p:spPr>
              <a:xfrm rot="1642122">
                <a:off x="7002539" y="16236"/>
                <a:ext cx="192684" cy="192684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5" name="Google Shape;14525;p38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6" name="Google Shape;14526;p38"/>
          <p:cNvGrpSpPr/>
          <p:nvPr/>
        </p:nvGrpSpPr>
        <p:grpSpPr>
          <a:xfrm>
            <a:off x="339129" y="309806"/>
            <a:ext cx="1348426" cy="1070861"/>
            <a:chOff x="343354" y="291781"/>
            <a:chExt cx="1348426" cy="1070861"/>
          </a:xfrm>
        </p:grpSpPr>
        <p:cxnSp>
          <p:nvCxnSpPr>
            <p:cNvPr id="14527" name="Google Shape;14527;p38"/>
            <p:cNvCxnSpPr/>
            <p:nvPr/>
          </p:nvCxnSpPr>
          <p:spPr>
            <a:xfrm flipH="1">
              <a:off x="564642" y="847623"/>
              <a:ext cx="477900" cy="99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8" name="Google Shape;14528;p38"/>
            <p:cNvCxnSpPr>
              <a:stCxn id="14529" idx="6"/>
              <a:endCxn id="14530" idx="2"/>
            </p:cNvCxnSpPr>
            <p:nvPr/>
          </p:nvCxnSpPr>
          <p:spPr>
            <a:xfrm flipH="1">
              <a:off x="439781" y="1041798"/>
              <a:ext cx="52200" cy="174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31" name="Google Shape;14531;p38"/>
            <p:cNvGrpSpPr/>
            <p:nvPr/>
          </p:nvGrpSpPr>
          <p:grpSpPr>
            <a:xfrm rot="5400000">
              <a:off x="752993" y="639922"/>
              <a:ext cx="530363" cy="530363"/>
              <a:chOff x="6804466" y="-316297"/>
              <a:chExt cx="252434" cy="252434"/>
            </a:xfrm>
          </p:grpSpPr>
          <p:sp>
            <p:nvSpPr>
              <p:cNvPr id="14532" name="Google Shape;14532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3" name="Google Shape;14533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34" name="Google Shape;14534;p38"/>
            <p:cNvGrpSpPr/>
            <p:nvPr/>
          </p:nvGrpSpPr>
          <p:grpSpPr>
            <a:xfrm rot="5400000">
              <a:off x="343354" y="1149300"/>
              <a:ext cx="192691" cy="192691"/>
              <a:chOff x="7291941" y="112804"/>
              <a:chExt cx="192691" cy="192691"/>
            </a:xfrm>
          </p:grpSpPr>
          <p:sp>
            <p:nvSpPr>
              <p:cNvPr id="14535" name="Google Shape;14535;p38"/>
              <p:cNvSpPr/>
              <p:nvPr/>
            </p:nvSpPr>
            <p:spPr>
              <a:xfrm>
                <a:off x="7291941" y="112804"/>
                <a:ext cx="192691" cy="192691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6" name="Google Shape;14536;p38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37" name="Google Shape;14537;p38"/>
            <p:cNvGrpSpPr/>
            <p:nvPr/>
          </p:nvGrpSpPr>
          <p:grpSpPr>
            <a:xfrm rot="5400000">
              <a:off x="406422" y="826392"/>
              <a:ext cx="259696" cy="259696"/>
              <a:chOff x="6969033" y="-17269"/>
              <a:chExt cx="259696" cy="259696"/>
            </a:xfrm>
          </p:grpSpPr>
          <p:sp>
            <p:nvSpPr>
              <p:cNvPr id="14529" name="Google Shape;14529;p38"/>
              <p:cNvSpPr/>
              <p:nvPr/>
            </p:nvSpPr>
            <p:spPr>
              <a:xfrm rot="1642122">
                <a:off x="7002539" y="16236"/>
                <a:ext cx="192684" cy="192684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8" name="Google Shape;14538;p38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39" name="Google Shape;14539;p38"/>
            <p:cNvGrpSpPr/>
            <p:nvPr/>
          </p:nvGrpSpPr>
          <p:grpSpPr>
            <a:xfrm rot="5400000">
              <a:off x="1326029" y="996891"/>
              <a:ext cx="365751" cy="365751"/>
              <a:chOff x="6804466" y="-316297"/>
              <a:chExt cx="252434" cy="252434"/>
            </a:xfrm>
          </p:grpSpPr>
          <p:sp>
            <p:nvSpPr>
              <p:cNvPr id="14540" name="Google Shape;14540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1" name="Google Shape;14541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542" name="Google Shape;14542;p38"/>
            <p:cNvCxnSpPr>
              <a:stCxn id="14532" idx="0"/>
              <a:endCxn id="14540" idx="4"/>
            </p:cNvCxnSpPr>
            <p:nvPr/>
          </p:nvCxnSpPr>
          <p:spPr>
            <a:xfrm>
              <a:off x="1204615" y="983845"/>
              <a:ext cx="175800" cy="141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43" name="Google Shape;14543;p38"/>
            <p:cNvGrpSpPr/>
            <p:nvPr/>
          </p:nvGrpSpPr>
          <p:grpSpPr>
            <a:xfrm rot="5400000">
              <a:off x="1055710" y="291781"/>
              <a:ext cx="274320" cy="274320"/>
              <a:chOff x="6804466" y="-316297"/>
              <a:chExt cx="252434" cy="252434"/>
            </a:xfrm>
          </p:grpSpPr>
          <p:sp>
            <p:nvSpPr>
              <p:cNvPr id="14544" name="Google Shape;14544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5" name="Google Shape;14545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546" name="Google Shape;14546;p38"/>
            <p:cNvCxnSpPr>
              <a:stCxn id="14532" idx="2"/>
              <a:endCxn id="14544" idx="6"/>
            </p:cNvCxnSpPr>
            <p:nvPr/>
          </p:nvCxnSpPr>
          <p:spPr>
            <a:xfrm rot="10800000" flipH="1">
              <a:off x="1096916" y="525464"/>
              <a:ext cx="55200" cy="19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547" name="Google Shape;14547;p38"/>
          <p:cNvGrpSpPr/>
          <p:nvPr/>
        </p:nvGrpSpPr>
        <p:grpSpPr>
          <a:xfrm rot="1800044">
            <a:off x="530588" y="3994978"/>
            <a:ext cx="680152" cy="621778"/>
            <a:chOff x="6804466" y="-316297"/>
            <a:chExt cx="680167" cy="621792"/>
          </a:xfrm>
        </p:grpSpPr>
        <p:cxnSp>
          <p:nvCxnSpPr>
            <p:cNvPr id="14548" name="Google Shape;14548;p38"/>
            <p:cNvCxnSpPr>
              <a:stCxn id="14549" idx="5"/>
              <a:endCxn id="14550" idx="1"/>
            </p:cNvCxnSpPr>
            <p:nvPr/>
          </p:nvCxnSpPr>
          <p:spPr>
            <a:xfrm rot="-1793934">
              <a:off x="7021508" y="-119170"/>
              <a:ext cx="13842" cy="22177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1" name="Google Shape;14551;p38"/>
            <p:cNvCxnSpPr>
              <a:stCxn id="14552" idx="6"/>
              <a:endCxn id="14553" idx="2"/>
            </p:cNvCxnSpPr>
            <p:nvPr/>
          </p:nvCxnSpPr>
          <p:spPr>
            <a:xfrm rot="-1801102">
              <a:off x="7209223" y="116770"/>
              <a:ext cx="124731" cy="13239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54" name="Google Shape;14554;p38"/>
            <p:cNvGrpSpPr/>
            <p:nvPr/>
          </p:nvGrpSpPr>
          <p:grpSpPr>
            <a:xfrm>
              <a:off x="6804466" y="-316297"/>
              <a:ext cx="252434" cy="252434"/>
              <a:chOff x="6804466" y="-316297"/>
              <a:chExt cx="252434" cy="252434"/>
            </a:xfrm>
          </p:grpSpPr>
          <p:sp>
            <p:nvSpPr>
              <p:cNvPr id="14549" name="Google Shape;14549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5" name="Google Shape;14555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56" name="Google Shape;14556;p38"/>
            <p:cNvGrpSpPr/>
            <p:nvPr/>
          </p:nvGrpSpPr>
          <p:grpSpPr>
            <a:xfrm>
              <a:off x="7291941" y="112804"/>
              <a:ext cx="192691" cy="192691"/>
              <a:chOff x="7291941" y="112804"/>
              <a:chExt cx="192691" cy="192691"/>
            </a:xfrm>
          </p:grpSpPr>
          <p:sp>
            <p:nvSpPr>
              <p:cNvPr id="14557" name="Google Shape;14557;p38"/>
              <p:cNvSpPr/>
              <p:nvPr/>
            </p:nvSpPr>
            <p:spPr>
              <a:xfrm>
                <a:off x="7291941" y="112804"/>
                <a:ext cx="192691" cy="192691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8" name="Google Shape;14558;p38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59" name="Google Shape;14559;p38"/>
            <p:cNvGrpSpPr/>
            <p:nvPr/>
          </p:nvGrpSpPr>
          <p:grpSpPr>
            <a:xfrm>
              <a:off x="6969033" y="-17269"/>
              <a:ext cx="259696" cy="259696"/>
              <a:chOff x="6969033" y="-17269"/>
              <a:chExt cx="259696" cy="259696"/>
            </a:xfrm>
          </p:grpSpPr>
          <p:sp>
            <p:nvSpPr>
              <p:cNvPr id="14552" name="Google Shape;14552;p38"/>
              <p:cNvSpPr/>
              <p:nvPr/>
            </p:nvSpPr>
            <p:spPr>
              <a:xfrm rot="1642122">
                <a:off x="7002539" y="16236"/>
                <a:ext cx="192684" cy="192684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0" name="Google Shape;14560;p38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61" name="Google Shape;14561;p38"/>
          <p:cNvGrpSpPr/>
          <p:nvPr/>
        </p:nvGrpSpPr>
        <p:grpSpPr>
          <a:xfrm rot="9900040">
            <a:off x="7553766" y="3886474"/>
            <a:ext cx="1348386" cy="1070829"/>
            <a:chOff x="343354" y="291781"/>
            <a:chExt cx="1348426" cy="1070861"/>
          </a:xfrm>
        </p:grpSpPr>
        <p:cxnSp>
          <p:nvCxnSpPr>
            <p:cNvPr id="14562" name="Google Shape;14562;p38"/>
            <p:cNvCxnSpPr/>
            <p:nvPr/>
          </p:nvCxnSpPr>
          <p:spPr>
            <a:xfrm rot="900154" flipH="1">
              <a:off x="585715" y="787465"/>
              <a:ext cx="435753" cy="21991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3" name="Google Shape;14563;p38"/>
            <p:cNvCxnSpPr>
              <a:stCxn id="14564" idx="6"/>
              <a:endCxn id="14565" idx="2"/>
            </p:cNvCxnSpPr>
            <p:nvPr/>
          </p:nvCxnSpPr>
          <p:spPr>
            <a:xfrm rot="931447" flipH="1">
              <a:off x="462928" y="1037943"/>
              <a:ext cx="5604" cy="18171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66" name="Google Shape;14566;p38"/>
            <p:cNvGrpSpPr/>
            <p:nvPr/>
          </p:nvGrpSpPr>
          <p:grpSpPr>
            <a:xfrm rot="5400000">
              <a:off x="752993" y="639922"/>
              <a:ext cx="530363" cy="530363"/>
              <a:chOff x="6804466" y="-316297"/>
              <a:chExt cx="252434" cy="252434"/>
            </a:xfrm>
          </p:grpSpPr>
          <p:sp>
            <p:nvSpPr>
              <p:cNvPr id="14567" name="Google Shape;14567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8" name="Google Shape;14568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9" name="Google Shape;14569;p38"/>
            <p:cNvGrpSpPr/>
            <p:nvPr/>
          </p:nvGrpSpPr>
          <p:grpSpPr>
            <a:xfrm rot="5400000">
              <a:off x="343354" y="1149300"/>
              <a:ext cx="192691" cy="192691"/>
              <a:chOff x="7291941" y="112804"/>
              <a:chExt cx="192691" cy="192691"/>
            </a:xfrm>
          </p:grpSpPr>
          <p:sp>
            <p:nvSpPr>
              <p:cNvPr id="14570" name="Google Shape;14570;p38"/>
              <p:cNvSpPr/>
              <p:nvPr/>
            </p:nvSpPr>
            <p:spPr>
              <a:xfrm>
                <a:off x="7291941" y="112804"/>
                <a:ext cx="192691" cy="192691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1" name="Google Shape;14571;p38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2" name="Google Shape;14572;p38"/>
            <p:cNvGrpSpPr/>
            <p:nvPr/>
          </p:nvGrpSpPr>
          <p:grpSpPr>
            <a:xfrm rot="5400000">
              <a:off x="406422" y="826392"/>
              <a:ext cx="259696" cy="259696"/>
              <a:chOff x="6969033" y="-17269"/>
              <a:chExt cx="259696" cy="259696"/>
            </a:xfrm>
          </p:grpSpPr>
          <p:sp>
            <p:nvSpPr>
              <p:cNvPr id="14564" name="Google Shape;14564;p38"/>
              <p:cNvSpPr/>
              <p:nvPr/>
            </p:nvSpPr>
            <p:spPr>
              <a:xfrm rot="1642122">
                <a:off x="7002539" y="16236"/>
                <a:ext cx="192684" cy="192684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3" name="Google Shape;14573;p38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4" name="Google Shape;14574;p38"/>
            <p:cNvGrpSpPr/>
            <p:nvPr/>
          </p:nvGrpSpPr>
          <p:grpSpPr>
            <a:xfrm rot="5400000">
              <a:off x="1326029" y="996891"/>
              <a:ext cx="365751" cy="365751"/>
              <a:chOff x="6804466" y="-316297"/>
              <a:chExt cx="252434" cy="252434"/>
            </a:xfrm>
          </p:grpSpPr>
          <p:sp>
            <p:nvSpPr>
              <p:cNvPr id="14575" name="Google Shape;14575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6" name="Google Shape;14576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577" name="Google Shape;14577;p38"/>
            <p:cNvCxnSpPr>
              <a:stCxn id="14567" idx="0"/>
              <a:endCxn id="14575" idx="4"/>
            </p:cNvCxnSpPr>
            <p:nvPr/>
          </p:nvCxnSpPr>
          <p:spPr>
            <a:xfrm rot="900395">
              <a:off x="1189248" y="1008981"/>
              <a:ext cx="206233" cy="91329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78" name="Google Shape;14578;p38"/>
            <p:cNvGrpSpPr/>
            <p:nvPr/>
          </p:nvGrpSpPr>
          <p:grpSpPr>
            <a:xfrm rot="5400000">
              <a:off x="1055710" y="291781"/>
              <a:ext cx="274320" cy="274320"/>
              <a:chOff x="6804466" y="-316297"/>
              <a:chExt cx="252434" cy="252434"/>
            </a:xfrm>
          </p:grpSpPr>
          <p:sp>
            <p:nvSpPr>
              <p:cNvPr id="14579" name="Google Shape;14579;p38"/>
              <p:cNvSpPr/>
              <p:nvPr/>
            </p:nvSpPr>
            <p:spPr>
              <a:xfrm rot="1373782">
                <a:off x="6834354" y="-286409"/>
                <a:ext cx="192657" cy="19265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0" name="Google Shape;14580;p38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581" name="Google Shape;14581;p38"/>
            <p:cNvCxnSpPr>
              <a:stCxn id="14567" idx="2"/>
              <a:endCxn id="14579" idx="6"/>
            </p:cNvCxnSpPr>
            <p:nvPr/>
          </p:nvCxnSpPr>
          <p:spPr>
            <a:xfrm rot="-9884693" flipH="1">
              <a:off x="1122806" y="521604"/>
              <a:ext cx="3421" cy="20091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17AEC9-79D5-C297-6939-D9E7224F8138}"/>
              </a:ext>
            </a:extLst>
          </p:cNvPr>
          <p:cNvSpPr txBox="1"/>
          <p:nvPr/>
        </p:nvSpPr>
        <p:spPr>
          <a:xfrm>
            <a:off x="3200400" y="4880419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Abel"/>
              </a:rPr>
              <a:t>Presentation Template By: </a:t>
            </a:r>
            <a:r>
              <a:rPr lang="en-US" sz="1000" dirty="0" err="1">
                <a:latin typeface="Abel"/>
              </a:rPr>
              <a:t>Slidesgo</a:t>
            </a:r>
            <a:r>
              <a:rPr lang="en-US" sz="1000" dirty="0">
                <a:latin typeface="Abel"/>
              </a:rPr>
              <a:t>​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4070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4" name="Google Shape;14604;p40"/>
          <p:cNvSpPr txBox="1">
            <a:spLocks noGrp="1"/>
          </p:cNvSpPr>
          <p:nvPr>
            <p:ph type="title" idx="2"/>
          </p:nvPr>
        </p:nvSpPr>
        <p:spPr>
          <a:xfrm>
            <a:off x="567600" y="1225575"/>
            <a:ext cx="10983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05" name="Google Shape;14605;p40"/>
          <p:cNvSpPr txBox="1">
            <a:spLocks noGrp="1"/>
          </p:cNvSpPr>
          <p:nvPr>
            <p:ph type="title" idx="4"/>
          </p:nvPr>
        </p:nvSpPr>
        <p:spPr>
          <a:xfrm>
            <a:off x="4614000" y="1225575"/>
            <a:ext cx="10983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606" name="Google Shape;14606;p40"/>
          <p:cNvSpPr txBox="1">
            <a:spLocks noGrp="1"/>
          </p:cNvSpPr>
          <p:nvPr>
            <p:ph type="title" idx="7"/>
          </p:nvPr>
        </p:nvSpPr>
        <p:spPr>
          <a:xfrm>
            <a:off x="567600" y="3071725"/>
            <a:ext cx="10983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607" name="Google Shape;14607;p40"/>
          <p:cNvSpPr txBox="1">
            <a:spLocks noGrp="1"/>
          </p:cNvSpPr>
          <p:nvPr>
            <p:ph type="title" idx="13"/>
          </p:nvPr>
        </p:nvSpPr>
        <p:spPr>
          <a:xfrm>
            <a:off x="4614000" y="3071725"/>
            <a:ext cx="10983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608" name="Google Shape;14608;p40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3657600" cy="5277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14609" name="Google Shape;14609;p40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3657600" cy="484800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Electron</a:t>
            </a:r>
            <a:endParaRPr dirty="0"/>
          </a:p>
        </p:txBody>
      </p:sp>
      <p:sp>
        <p:nvSpPr>
          <p:cNvPr id="14610" name="Google Shape;14610;p40"/>
          <p:cNvSpPr txBox="1">
            <a:spLocks noGrp="1"/>
          </p:cNvSpPr>
          <p:nvPr>
            <p:ph type="title" idx="3"/>
          </p:nvPr>
        </p:nvSpPr>
        <p:spPr>
          <a:xfrm>
            <a:off x="4766400" y="1742775"/>
            <a:ext cx="3657600" cy="527700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ASAR HIJACKING</a:t>
            </a:r>
            <a:endParaRPr dirty="0"/>
          </a:p>
        </p:txBody>
      </p:sp>
      <p:sp>
        <p:nvSpPr>
          <p:cNvPr id="14611" name="Google Shape;14611;p40"/>
          <p:cNvSpPr txBox="1">
            <a:spLocks noGrp="1"/>
          </p:cNvSpPr>
          <p:nvPr>
            <p:ph type="subTitle" idx="5"/>
          </p:nvPr>
        </p:nvSpPr>
        <p:spPr>
          <a:xfrm>
            <a:off x="4766400" y="2270475"/>
            <a:ext cx="3657600" cy="484800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Modify Production Electron Apps to Run Code</a:t>
            </a:r>
            <a:endParaRPr dirty="0"/>
          </a:p>
        </p:txBody>
      </p:sp>
      <p:sp>
        <p:nvSpPr>
          <p:cNvPr id="14612" name="Google Shape;14612;p40"/>
          <p:cNvSpPr txBox="1">
            <a:spLocks noGrp="1"/>
          </p:cNvSpPr>
          <p:nvPr>
            <p:ph type="title" idx="6"/>
          </p:nvPr>
        </p:nvSpPr>
        <p:spPr>
          <a:xfrm>
            <a:off x="720000" y="3588700"/>
            <a:ext cx="3657600" cy="527700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SHELLCODE LOADER</a:t>
            </a:r>
            <a:endParaRPr dirty="0"/>
          </a:p>
        </p:txBody>
      </p:sp>
      <p:sp>
        <p:nvSpPr>
          <p:cNvPr id="14613" name="Google Shape;14613;p40"/>
          <p:cNvSpPr txBox="1">
            <a:spLocks noGrp="1"/>
          </p:cNvSpPr>
          <p:nvPr>
            <p:ph type="subTitle" idx="8"/>
          </p:nvPr>
        </p:nvSpPr>
        <p:spPr>
          <a:xfrm>
            <a:off x="720000" y="4116400"/>
            <a:ext cx="3657600" cy="484800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Abuse FFI to Execute Code In-Process</a:t>
            </a:r>
            <a:endParaRPr dirty="0"/>
          </a:p>
        </p:txBody>
      </p:sp>
      <p:sp>
        <p:nvSpPr>
          <p:cNvPr id="14614" name="Google Shape;14614;p40"/>
          <p:cNvSpPr txBox="1">
            <a:spLocks noGrp="1"/>
          </p:cNvSpPr>
          <p:nvPr>
            <p:ph type="title" idx="9"/>
          </p:nvPr>
        </p:nvSpPr>
        <p:spPr>
          <a:xfrm>
            <a:off x="4766400" y="3588700"/>
            <a:ext cx="3657600" cy="5277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4615" name="Google Shape;14615;p40"/>
          <p:cNvSpPr txBox="1">
            <a:spLocks noGrp="1"/>
          </p:cNvSpPr>
          <p:nvPr>
            <p:ph type="subTitle" idx="14"/>
          </p:nvPr>
        </p:nvSpPr>
        <p:spPr>
          <a:xfrm>
            <a:off x="4766400" y="4116400"/>
            <a:ext cx="3657600" cy="484800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Recommendations</a:t>
            </a:r>
            <a:endParaRPr dirty="0"/>
          </a:p>
        </p:txBody>
      </p:sp>
      <p:sp>
        <p:nvSpPr>
          <p:cNvPr id="14616" name="Google Shape;14616;p40"/>
          <p:cNvSpPr txBox="1">
            <a:spLocks noGrp="1"/>
          </p:cNvSpPr>
          <p:nvPr>
            <p:ph type="title" idx="15"/>
          </p:nvPr>
        </p:nvSpPr>
        <p:spPr>
          <a:xfrm>
            <a:off x="334175" y="291775"/>
            <a:ext cx="8475600" cy="657900"/>
          </a:xfrm>
          <a:prstGeom prst="rect">
            <a:avLst/>
          </a:prstGeom>
          <a:ln w="12700"/>
        </p:spPr>
        <p:txBody>
          <a:bodyPr spcFirstLastPara="1" wrap="square" lIns="365750" tIns="137150" rIns="36575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(PERIODIC) TABLE OF CONTENTS</a:t>
            </a:r>
            <a:endParaRPr dirty="0"/>
          </a:p>
        </p:txBody>
      </p:sp>
      <p:grpSp>
        <p:nvGrpSpPr>
          <p:cNvPr id="14617" name="Google Shape;14617;p40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18" name="Google Shape;14618;p40"/>
            <p:cNvCxnSpPr>
              <a:stCxn id="14619" idx="6"/>
              <a:endCxn id="14620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21" name="Google Shape;14621;p40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22" name="Google Shape;14622;p40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3" name="Google Shape;14623;p40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24" name="Google Shape;14624;p40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20" name="Google Shape;14620;p40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5" name="Google Shape;14625;p40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26" name="Google Shape;14626;p40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19" name="Google Shape;14619;p40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7" name="Google Shape;14627;p40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628" name="Google Shape;14628;p40"/>
            <p:cNvCxnSpPr>
              <a:stCxn id="14622" idx="3"/>
              <a:endCxn id="14619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9" name="Google Shape;14659;p42"/>
          <p:cNvSpPr txBox="1">
            <a:spLocks noGrp="1"/>
          </p:cNvSpPr>
          <p:nvPr>
            <p:ph type="title" idx="2"/>
          </p:nvPr>
        </p:nvSpPr>
        <p:spPr>
          <a:xfrm>
            <a:off x="1116229" y="916561"/>
            <a:ext cx="2286000" cy="1390800"/>
          </a:xfrm>
          <a:prstGeom prst="rect">
            <a:avLst/>
          </a:prstGeom>
        </p:spPr>
        <p:txBody>
          <a:bodyPr spcFirstLastPara="1" wrap="square" lIns="0" tIns="0" rIns="0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60" name="Google Shape;14660;p42"/>
          <p:cNvSpPr txBox="1">
            <a:spLocks noGrp="1"/>
          </p:cNvSpPr>
          <p:nvPr>
            <p:ph type="title"/>
          </p:nvPr>
        </p:nvSpPr>
        <p:spPr>
          <a:xfrm>
            <a:off x="1737425" y="1840200"/>
            <a:ext cx="5669100" cy="9144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4661" name="Google Shape;14661;p42"/>
          <p:cNvSpPr txBox="1">
            <a:spLocks noGrp="1"/>
          </p:cNvSpPr>
          <p:nvPr>
            <p:ph type="subTitle" idx="1"/>
          </p:nvPr>
        </p:nvSpPr>
        <p:spPr>
          <a:xfrm>
            <a:off x="1737475" y="2754600"/>
            <a:ext cx="5669100" cy="548700"/>
          </a:xfrm>
          <a:prstGeom prst="rect">
            <a:avLst/>
          </a:prstGeom>
          <a:ln w="12700"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Electron</a:t>
            </a:r>
            <a:endParaRPr dirty="0"/>
          </a:p>
        </p:txBody>
      </p:sp>
      <p:grpSp>
        <p:nvGrpSpPr>
          <p:cNvPr id="14662" name="Google Shape;14662;p42"/>
          <p:cNvGrpSpPr/>
          <p:nvPr/>
        </p:nvGrpSpPr>
        <p:grpSpPr>
          <a:xfrm>
            <a:off x="1087320" y="2625458"/>
            <a:ext cx="1348335" cy="1071087"/>
            <a:chOff x="343445" y="291733"/>
            <a:chExt cx="1348335" cy="1071087"/>
          </a:xfrm>
        </p:grpSpPr>
        <p:cxnSp>
          <p:nvCxnSpPr>
            <p:cNvPr id="14663" name="Google Shape;14663;p42"/>
            <p:cNvCxnSpPr/>
            <p:nvPr/>
          </p:nvCxnSpPr>
          <p:spPr>
            <a:xfrm flipH="1">
              <a:off x="564606" y="847494"/>
              <a:ext cx="477900" cy="99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4" name="Google Shape;14664;p42"/>
            <p:cNvCxnSpPr>
              <a:stCxn id="14665" idx="6"/>
            </p:cNvCxnSpPr>
            <p:nvPr/>
          </p:nvCxnSpPr>
          <p:spPr>
            <a:xfrm flipH="1">
              <a:off x="439918" y="1041721"/>
              <a:ext cx="52200" cy="174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66" name="Google Shape;14666;p42"/>
            <p:cNvGrpSpPr/>
            <p:nvPr/>
          </p:nvGrpSpPr>
          <p:grpSpPr>
            <a:xfrm rot="5400000">
              <a:off x="752644" y="639830"/>
              <a:ext cx="530713" cy="530713"/>
              <a:chOff x="6804422" y="-316297"/>
              <a:chExt cx="252600" cy="252600"/>
            </a:xfrm>
          </p:grpSpPr>
          <p:sp>
            <p:nvSpPr>
              <p:cNvPr id="14667" name="Google Shape;14667;p42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8" name="Google Shape;14668;p42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69" name="Google Shape;14669;p42"/>
            <p:cNvGrpSpPr/>
            <p:nvPr/>
          </p:nvGrpSpPr>
          <p:grpSpPr>
            <a:xfrm rot="5400000">
              <a:off x="343445" y="1149300"/>
              <a:ext cx="192600" cy="192600"/>
              <a:chOff x="7291941" y="112804"/>
              <a:chExt cx="192600" cy="192600"/>
            </a:xfrm>
          </p:grpSpPr>
          <p:sp>
            <p:nvSpPr>
              <p:cNvPr id="14670" name="Google Shape;14670;p42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1" name="Google Shape;14671;p42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2" name="Google Shape;14672;p42"/>
            <p:cNvGrpSpPr/>
            <p:nvPr/>
          </p:nvGrpSpPr>
          <p:grpSpPr>
            <a:xfrm rot="5400000">
              <a:off x="406618" y="826471"/>
              <a:ext cx="259500" cy="259500"/>
              <a:chOff x="6969112" y="-17269"/>
              <a:chExt cx="259500" cy="259500"/>
            </a:xfrm>
          </p:grpSpPr>
          <p:sp>
            <p:nvSpPr>
              <p:cNvPr id="14665" name="Google Shape;14665;p42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3" name="Google Shape;14673;p42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4" name="Google Shape;14674;p42"/>
            <p:cNvGrpSpPr/>
            <p:nvPr/>
          </p:nvGrpSpPr>
          <p:grpSpPr>
            <a:xfrm rot="5400000">
              <a:off x="1325788" y="996827"/>
              <a:ext cx="365992" cy="365992"/>
              <a:chOff x="6804422" y="-316297"/>
              <a:chExt cx="252600" cy="252600"/>
            </a:xfrm>
          </p:grpSpPr>
          <p:sp>
            <p:nvSpPr>
              <p:cNvPr id="14675" name="Google Shape;14675;p42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6" name="Google Shape;14676;p42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677" name="Google Shape;14677;p42"/>
            <p:cNvCxnSpPr>
              <a:stCxn id="14667" idx="0"/>
              <a:endCxn id="14675" idx="4"/>
            </p:cNvCxnSpPr>
            <p:nvPr/>
          </p:nvCxnSpPr>
          <p:spPr>
            <a:xfrm>
              <a:off x="1204569" y="983974"/>
              <a:ext cx="175500" cy="141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78" name="Google Shape;14678;p42"/>
            <p:cNvGrpSpPr/>
            <p:nvPr/>
          </p:nvGrpSpPr>
          <p:grpSpPr>
            <a:xfrm rot="5400000">
              <a:off x="1055529" y="291733"/>
              <a:ext cx="274500" cy="274500"/>
              <a:chOff x="6804422" y="-316297"/>
              <a:chExt cx="252600" cy="252600"/>
            </a:xfrm>
          </p:grpSpPr>
          <p:sp>
            <p:nvSpPr>
              <p:cNvPr id="14679" name="Google Shape;14679;p42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0" name="Google Shape;14680;p42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solidFill>
                <a:schemeClr val="lt2"/>
              </a:solidFill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681" name="Google Shape;14681;p42"/>
            <p:cNvCxnSpPr>
              <a:stCxn id="14667" idx="2"/>
              <a:endCxn id="14679" idx="6"/>
            </p:cNvCxnSpPr>
            <p:nvPr/>
          </p:nvCxnSpPr>
          <p:spPr>
            <a:xfrm rot="10800000" flipH="1">
              <a:off x="1096788" y="525417"/>
              <a:ext cx="55200" cy="19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ELECTRON?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20000" y="1061357"/>
            <a:ext cx="3852000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None/>
            </a:pPr>
            <a:r>
              <a:rPr lang="en" dirty="0">
                <a:solidFill>
                  <a:schemeClr val="dk1"/>
                </a:solidFill>
              </a:rPr>
              <a:t>Electron is a runtime framework for developing cross-platform desktop applications with JavaScript, HTML, and CSS</a:t>
            </a:r>
          </a:p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None/>
            </a:pPr>
            <a:r>
              <a:rPr lang="en" dirty="0">
                <a:solidFill>
                  <a:schemeClr val="dk1"/>
                </a:solidFill>
              </a:rPr>
              <a:t>Electron consists of three components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Chromium’s Rendering Library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Node.js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C++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8" name="Picture 4" descr="Create a Basic Desktop Application With Electron | by Pavel Ilin | Better  Programming">
            <a:extLst>
              <a:ext uri="{FF2B5EF4-FFF2-40B4-BE49-F238E27FC236}">
                <a16:creationId xmlns:a16="http://schemas.microsoft.com/office/drawing/2014/main" id="{705851E5-8DE9-3550-282E-988F0B55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29" y="1061357"/>
            <a:ext cx="3632571" cy="363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ELECTRON COMPONENTS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19975" y="1093554"/>
            <a:ext cx="3852000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Chromium’s Rendering Library</a:t>
            </a:r>
          </a:p>
          <a:p>
            <a:pPr marL="698500" lvl="1" indent="-215900">
              <a:lnSpc>
                <a:spcPct val="150000"/>
              </a:lnSpc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Open-Source foundation for Google’s browser Chrome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Node.js</a:t>
            </a:r>
          </a:p>
          <a:p>
            <a:pPr marL="698500" lvl="1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JavaScript runtime built on top of Google’s V8 JavaScript engine</a:t>
            </a:r>
          </a:p>
          <a:p>
            <a:pPr marL="698500" lvl="1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Provides access to open-source NPM modules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C++</a:t>
            </a: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Extending APIs for common operating system operations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146" name="Picture 2" descr="Essential Electron">
            <a:extLst>
              <a:ext uri="{FF2B5EF4-FFF2-40B4-BE49-F238E27FC236}">
                <a16:creationId xmlns:a16="http://schemas.microsoft.com/office/drawing/2014/main" id="{F7BC8E50-B577-BE31-5F92-E3098FA73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21105" r="6061" b="18068"/>
          <a:stretch/>
        </p:blipFill>
        <p:spPr bwMode="auto">
          <a:xfrm>
            <a:off x="4201937" y="1949540"/>
            <a:ext cx="4222063" cy="166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6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43"/>
          <p:cNvSpPr txBox="1">
            <a:spLocks noGrp="1"/>
          </p:cNvSpPr>
          <p:nvPr>
            <p:ph type="title"/>
          </p:nvPr>
        </p:nvSpPr>
        <p:spPr>
          <a:xfrm>
            <a:off x="334175" y="291775"/>
            <a:ext cx="8475600" cy="657900"/>
          </a:xfrm>
          <a:prstGeom prst="rect">
            <a:avLst/>
          </a:prstGeom>
        </p:spPr>
        <p:txBody>
          <a:bodyPr spcFirstLastPara="1" wrap="square" lIns="36575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ELECTRON PROCESS MODEL</a:t>
            </a:r>
            <a:endParaRPr dirty="0"/>
          </a:p>
        </p:txBody>
      </p:sp>
      <p:sp>
        <p:nvSpPr>
          <p:cNvPr id="14687" name="Google Shape;14687;p43"/>
          <p:cNvSpPr txBox="1">
            <a:spLocks noGrp="1"/>
          </p:cNvSpPr>
          <p:nvPr>
            <p:ph type="body" idx="1"/>
          </p:nvPr>
        </p:nvSpPr>
        <p:spPr>
          <a:xfrm>
            <a:off x="720000" y="1061357"/>
            <a:ext cx="3852000" cy="35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91425" anchor="ctr" anchorCtr="0">
            <a:noAutofit/>
          </a:bodyPr>
          <a:lstStyle/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Electron inherits a multi-process architecture from Chromium</a:t>
            </a: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Main Process</a:t>
            </a:r>
          </a:p>
          <a:p>
            <a:pPr marL="698500" lvl="1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Electron app has one main process</a:t>
            </a:r>
          </a:p>
          <a:p>
            <a:pPr marL="698500" lvl="1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Runs in a Node.js environment</a:t>
            </a:r>
          </a:p>
          <a:p>
            <a:pPr marL="698500" lvl="1" indent="-215900">
              <a:lnSpc>
                <a:spcPct val="150000"/>
              </a:lnSpc>
              <a:buClr>
                <a:schemeClr val="accent1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Native APIs extend Electron to allow interaction with operating system</a:t>
            </a:r>
          </a:p>
          <a:p>
            <a:pPr marL="2413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Renderer Process</a:t>
            </a: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Renders web content for Electron app</a:t>
            </a:r>
          </a:p>
          <a:p>
            <a:pPr marL="698500" lvl="1" indent="-215900">
              <a:lnSpc>
                <a:spcPct val="150000"/>
              </a:lnSpc>
              <a:buClr>
                <a:schemeClr val="accent2"/>
              </a:buClr>
              <a:buSzPts val="1400"/>
              <a:buFont typeface="Anaheim"/>
              <a:buChar char="●"/>
            </a:pPr>
            <a:r>
              <a:rPr lang="en-US" dirty="0">
                <a:solidFill>
                  <a:schemeClr val="dk1"/>
                </a:solidFill>
              </a:rPr>
              <a:t>No direct access to some Electron APIs</a:t>
            </a:r>
          </a:p>
        </p:txBody>
      </p:sp>
      <p:grpSp>
        <p:nvGrpSpPr>
          <p:cNvPr id="14689" name="Google Shape;14689;p43"/>
          <p:cNvGrpSpPr/>
          <p:nvPr/>
        </p:nvGrpSpPr>
        <p:grpSpPr>
          <a:xfrm>
            <a:off x="104720" y="357140"/>
            <a:ext cx="470274" cy="548630"/>
            <a:chOff x="9873" y="1240062"/>
            <a:chExt cx="545434" cy="640998"/>
          </a:xfrm>
        </p:grpSpPr>
        <p:cxnSp>
          <p:nvCxnSpPr>
            <p:cNvPr id="14690" name="Google Shape;14690;p43"/>
            <p:cNvCxnSpPr>
              <a:stCxn id="14691" idx="6"/>
              <a:endCxn id="14692" idx="1"/>
            </p:cNvCxnSpPr>
            <p:nvPr/>
          </p:nvCxnSpPr>
          <p:spPr>
            <a:xfrm rot="10800000">
              <a:off x="204158" y="1404420"/>
              <a:ext cx="135900" cy="103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3" name="Google Shape;14693;p43"/>
            <p:cNvGrpSpPr/>
            <p:nvPr/>
          </p:nvGrpSpPr>
          <p:grpSpPr>
            <a:xfrm rot="10800000">
              <a:off x="9873" y="1628460"/>
              <a:ext cx="252600" cy="252600"/>
              <a:chOff x="6804422" y="-316297"/>
              <a:chExt cx="252600" cy="252600"/>
            </a:xfrm>
          </p:grpSpPr>
          <p:sp>
            <p:nvSpPr>
              <p:cNvPr id="14694" name="Google Shape;14694;p43"/>
              <p:cNvSpPr/>
              <p:nvPr/>
            </p:nvSpPr>
            <p:spPr>
              <a:xfrm rot="1373652">
                <a:off x="6834328" y="-286390"/>
                <a:ext cx="192787" cy="192787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43"/>
              <p:cNvSpPr/>
              <p:nvPr/>
            </p:nvSpPr>
            <p:spPr>
              <a:xfrm rot="2758097" flipH="1">
                <a:off x="6891981" y="-273424"/>
                <a:ext cx="48653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6" name="Google Shape;14696;p43"/>
            <p:cNvGrpSpPr/>
            <p:nvPr/>
          </p:nvGrpSpPr>
          <p:grpSpPr>
            <a:xfrm rot="10800000">
              <a:off x="39879" y="1240062"/>
              <a:ext cx="192600" cy="192600"/>
              <a:chOff x="7291941" y="112804"/>
              <a:chExt cx="192600" cy="192600"/>
            </a:xfrm>
          </p:grpSpPr>
          <p:sp>
            <p:nvSpPr>
              <p:cNvPr id="14692" name="Google Shape;14692;p43"/>
              <p:cNvSpPr/>
              <p:nvPr/>
            </p:nvSpPr>
            <p:spPr>
              <a:xfrm>
                <a:off x="7291941" y="112804"/>
                <a:ext cx="192600" cy="1926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43"/>
              <p:cNvSpPr/>
              <p:nvPr/>
            </p:nvSpPr>
            <p:spPr>
              <a:xfrm rot="-10113112" flipH="1">
                <a:off x="7402007" y="19790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98" name="Google Shape;14698;p43"/>
            <p:cNvGrpSpPr/>
            <p:nvPr/>
          </p:nvGrpSpPr>
          <p:grpSpPr>
            <a:xfrm rot="10800000">
              <a:off x="295808" y="1422120"/>
              <a:ext cx="259500" cy="259500"/>
              <a:chOff x="6969112" y="-17269"/>
              <a:chExt cx="259500" cy="259500"/>
            </a:xfrm>
          </p:grpSpPr>
          <p:sp>
            <p:nvSpPr>
              <p:cNvPr id="14691" name="Google Shape;14691;p43"/>
              <p:cNvSpPr/>
              <p:nvPr/>
            </p:nvSpPr>
            <p:spPr>
              <a:xfrm rot="1641813">
                <a:off x="7002590" y="16208"/>
                <a:ext cx="192544" cy="192544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43"/>
              <p:cNvSpPr/>
              <p:nvPr/>
            </p:nvSpPr>
            <p:spPr>
              <a:xfrm rot="-10113112" flipH="1">
                <a:off x="7106007" y="104550"/>
                <a:ext cx="48655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868" fill="none" extrusionOk="0">
                    <a:moveTo>
                      <a:pt x="1547" y="2868"/>
                    </a:moveTo>
                    <a:cubicBezTo>
                      <a:pt x="1946" y="1597"/>
                      <a:pt x="1345" y="424"/>
                      <a:pt x="1" y="0"/>
                    </a:cubicBezTo>
                  </a:path>
                </a:pathLst>
              </a:custGeom>
              <a:noFill/>
              <a:ln w="182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00" name="Google Shape;14700;p43"/>
            <p:cNvCxnSpPr>
              <a:stCxn id="14694" idx="3"/>
              <a:endCxn id="14691" idx="7"/>
            </p:cNvCxnSpPr>
            <p:nvPr/>
          </p:nvCxnSpPr>
          <p:spPr>
            <a:xfrm rot="10800000" flipH="1">
              <a:off x="225481" y="1581086"/>
              <a:ext cx="108300" cy="137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194" name="Picture 2" descr="Electron’s architecture">
            <a:extLst>
              <a:ext uri="{FF2B5EF4-FFF2-40B4-BE49-F238E27FC236}">
                <a16:creationId xmlns:a16="http://schemas.microsoft.com/office/drawing/2014/main" id="{8703B0E4-0BBE-C6D9-85D1-F43B7FF32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5" y="1338541"/>
            <a:ext cx="3976488" cy="29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289881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Subject for High School - 10th Grade: Atoms and the Periodic Table by Slidesgo">
  <a:themeElements>
    <a:clrScheme name="Simple Light">
      <a:dk1>
        <a:srgbClr val="000000"/>
      </a:dk1>
      <a:lt1>
        <a:srgbClr val="CBDDEF"/>
      </a:lt1>
      <a:dk2>
        <a:srgbClr val="FFB000"/>
      </a:dk2>
      <a:lt2>
        <a:srgbClr val="47B8EA"/>
      </a:lt2>
      <a:accent1>
        <a:srgbClr val="3394BE"/>
      </a:accent1>
      <a:accent2>
        <a:srgbClr val="00965F"/>
      </a:accent2>
      <a:accent3>
        <a:srgbClr val="FDDF78"/>
      </a:accent3>
      <a:accent4>
        <a:srgbClr val="BE33BA"/>
      </a:accent4>
      <a:accent5>
        <a:srgbClr val="7DDBAE"/>
      </a:accent5>
      <a:accent6>
        <a:srgbClr val="FF657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1271</Words>
  <Application>Microsoft Macintosh PowerPoint</Application>
  <PresentationFormat>On-screen Show (16:9)</PresentationFormat>
  <Paragraphs>196</Paragraphs>
  <Slides>41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Open Sans</vt:lpstr>
      <vt:lpstr>Bebas Neue</vt:lpstr>
      <vt:lpstr>Karla</vt:lpstr>
      <vt:lpstr>Hammersmith One</vt:lpstr>
      <vt:lpstr>Arial</vt:lpstr>
      <vt:lpstr>Abel</vt:lpstr>
      <vt:lpstr>Anaheim</vt:lpstr>
      <vt:lpstr>Science Subject for High School - 10th Grade: Atoms and the Periodic Table by Slidesgo</vt:lpstr>
      <vt:lpstr>ABUSING ELECTRON APPLICATIONS</vt:lpstr>
      <vt:lpstr>WHOAMI</vt:lpstr>
      <vt:lpstr>The research expressed here is mine alone and is not necessarily representative of the views of my employers</vt:lpstr>
      <vt:lpstr>GOALS</vt:lpstr>
      <vt:lpstr>01</vt:lpstr>
      <vt:lpstr>01</vt:lpstr>
      <vt:lpstr>WHAT IS ELECTRON?</vt:lpstr>
      <vt:lpstr>ELECTRON COMPONENTS</vt:lpstr>
      <vt:lpstr>ELECTRON PROCESS MODEL</vt:lpstr>
      <vt:lpstr>WHO USES ELECTRON?</vt:lpstr>
      <vt:lpstr>02</vt:lpstr>
      <vt:lpstr>WHAT IS AN ASAR FILE?</vt:lpstr>
      <vt:lpstr>ASAR FILE CONTENTS</vt:lpstr>
      <vt:lpstr>PACKAGE.JSON</vt:lpstr>
      <vt:lpstr>APPLICATION ENTRY POINT</vt:lpstr>
      <vt:lpstr>NODE MODULES</vt:lpstr>
      <vt:lpstr>ASAR HIJACKING</vt:lpstr>
      <vt:lpstr>ASAR BACKDOORING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ASAR BACKDOORING RESULTS</vt:lpstr>
      <vt:lpstr>03</vt:lpstr>
      <vt:lpstr>INTRODUCING FOREIGN FUNCTION INTERFACE</vt:lpstr>
      <vt:lpstr>FFI BACKDOORING PROCESS</vt:lpstr>
      <vt:lpstr>PowerPoint Presentation</vt:lpstr>
      <vt:lpstr>PowerPoint Presentation</vt:lpstr>
      <vt:lpstr>BONUS: OBFUSCATE LOADER</vt:lpstr>
      <vt:lpstr>PowerPoint Presentation</vt:lpstr>
      <vt:lpstr>PowerPoint Presentation</vt:lpstr>
      <vt:lpstr>FFI BACKDOORING RESULTS</vt:lpstr>
      <vt:lpstr>ADDITIONAL POST-EXPLOITATION IDEAS</vt:lpstr>
      <vt:lpstr>04</vt:lpstr>
      <vt:lpstr>Recommendations (For Application Developers)</vt:lpstr>
      <vt:lpstr>Recommendations Continued</vt:lpstr>
      <vt:lpstr>CONCLUSION</vt:lpstr>
      <vt:lpstr>REFERENCES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SUBJECT FOR HIGH SCHOOL: ATOMS AND THE PERIODIC TABLE</dc:title>
  <cp:lastModifiedBy>Fletcher Davis</cp:lastModifiedBy>
  <cp:revision>325</cp:revision>
  <dcterms:modified xsi:type="dcterms:W3CDTF">2022-09-09T04:28:01Z</dcterms:modified>
</cp:coreProperties>
</file>